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08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28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38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7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47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90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79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341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471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42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29DE2-23AA-426C-BCA0-87EF41229174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FB88-28B4-44FA-B194-540E1FBA24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8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00200" y="962725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+ 1)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5" name="Tekstvak 4"/>
          <p:cNvSpPr txBox="1"/>
          <p:nvPr/>
        </p:nvSpPr>
        <p:spPr>
          <a:xfrm>
            <a:off x="5745895" y="963306"/>
            <a:ext cx="22509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+   2</a:t>
            </a:r>
            <a:r>
              <a:rPr lang="nl-NL" sz="3200" i="1" dirty="0" smtClean="0"/>
              <a:t>x</a:t>
            </a:r>
            <a:r>
              <a:rPr lang="nl-NL" sz="3200" dirty="0" smtClean="0"/>
              <a:t> +   1</a:t>
            </a:r>
            <a:endParaRPr lang="nl-NL" sz="3200" i="1" dirty="0"/>
          </a:p>
        </p:txBody>
      </p:sp>
      <p:sp>
        <p:nvSpPr>
          <p:cNvPr id="6" name="Tekstvak 5"/>
          <p:cNvSpPr txBox="1"/>
          <p:nvPr/>
        </p:nvSpPr>
        <p:spPr>
          <a:xfrm>
            <a:off x="1000200" y="1467362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+ 5)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7" name="Tekstvak 6"/>
          <p:cNvSpPr txBox="1"/>
          <p:nvPr/>
        </p:nvSpPr>
        <p:spPr>
          <a:xfrm>
            <a:off x="5761163" y="1467362"/>
            <a:ext cx="2295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+ 10</a:t>
            </a:r>
            <a:r>
              <a:rPr lang="nl-NL" sz="3200" i="1" dirty="0" smtClean="0"/>
              <a:t>x</a:t>
            </a:r>
            <a:r>
              <a:rPr lang="nl-NL" sz="3200" dirty="0" smtClean="0"/>
              <a:t> + 25</a:t>
            </a:r>
            <a:endParaRPr lang="nl-NL" sz="3200" i="1" dirty="0"/>
          </a:p>
        </p:txBody>
      </p:sp>
      <p:sp>
        <p:nvSpPr>
          <p:cNvPr id="8" name="Tekstvak 7"/>
          <p:cNvSpPr txBox="1"/>
          <p:nvPr/>
        </p:nvSpPr>
        <p:spPr>
          <a:xfrm>
            <a:off x="1000200" y="1980129"/>
            <a:ext cx="2047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-</a:t>
            </a:r>
            <a:r>
              <a:rPr lang="nl-NL" sz="3200" dirty="0" smtClean="0"/>
              <a:t> 3)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10" name="Tekstvak 9"/>
          <p:cNvSpPr txBox="1"/>
          <p:nvPr/>
        </p:nvSpPr>
        <p:spPr>
          <a:xfrm>
            <a:off x="5797065" y="1971418"/>
            <a:ext cx="2271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-</a:t>
            </a:r>
            <a:r>
              <a:rPr lang="nl-NL" sz="3200" dirty="0" smtClean="0"/>
              <a:t>   6</a:t>
            </a:r>
            <a:r>
              <a:rPr lang="nl-NL" sz="3200" i="1" dirty="0" smtClean="0"/>
              <a:t>x</a:t>
            </a:r>
            <a:r>
              <a:rPr lang="nl-NL" sz="3200" dirty="0" smtClean="0"/>
              <a:t> +   9</a:t>
            </a:r>
            <a:endParaRPr lang="nl-NL" sz="3200" i="1" dirty="0"/>
          </a:p>
        </p:txBody>
      </p:sp>
      <p:sp>
        <p:nvSpPr>
          <p:cNvPr id="11" name="Tekstvak 10"/>
          <p:cNvSpPr txBox="1"/>
          <p:nvPr/>
        </p:nvSpPr>
        <p:spPr>
          <a:xfrm>
            <a:off x="5883752" y="3678367"/>
            <a:ext cx="22637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+ </a:t>
            </a:r>
            <a:r>
              <a:rPr lang="nl-NL" sz="3200" dirty="0" smtClean="0"/>
              <a:t> 8</a:t>
            </a:r>
            <a:r>
              <a:rPr lang="nl-NL" sz="3200" i="1" dirty="0" smtClean="0"/>
              <a:t>x</a:t>
            </a:r>
            <a:r>
              <a:rPr lang="nl-NL" sz="3200" dirty="0" smtClean="0"/>
              <a:t>  +  …</a:t>
            </a:r>
            <a:endParaRPr lang="nl-NL" sz="3200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4205686" y="952853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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4205686" y="1528917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</a:t>
            </a:r>
            <a:endParaRPr lang="nl-NL" sz="2800" dirty="0"/>
          </a:p>
        </p:txBody>
      </p:sp>
      <p:sp>
        <p:nvSpPr>
          <p:cNvPr id="14" name="Tekstvak 13"/>
          <p:cNvSpPr txBox="1"/>
          <p:nvPr/>
        </p:nvSpPr>
        <p:spPr>
          <a:xfrm>
            <a:off x="4205686" y="2032973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</a:t>
            </a:r>
            <a:endParaRPr lang="nl-NL" sz="2800" dirty="0"/>
          </a:p>
        </p:txBody>
      </p:sp>
      <p:sp>
        <p:nvSpPr>
          <p:cNvPr id="15" name="Tekstvak 14"/>
          <p:cNvSpPr txBox="1"/>
          <p:nvPr/>
        </p:nvSpPr>
        <p:spPr>
          <a:xfrm>
            <a:off x="4277694" y="3708321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</a:t>
            </a:r>
            <a:endParaRPr lang="nl-NL" sz="2800" dirty="0"/>
          </a:p>
        </p:txBody>
      </p:sp>
      <p:sp>
        <p:nvSpPr>
          <p:cNvPr id="16" name="Tekstvak 15"/>
          <p:cNvSpPr txBox="1"/>
          <p:nvPr/>
        </p:nvSpPr>
        <p:spPr>
          <a:xfrm>
            <a:off x="5886197" y="4347682"/>
            <a:ext cx="2286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+ </a:t>
            </a:r>
            <a:r>
              <a:rPr lang="nl-NL" sz="3200" dirty="0" smtClean="0"/>
              <a:t>12</a:t>
            </a:r>
            <a:r>
              <a:rPr lang="nl-NL" sz="3200" i="1" dirty="0" smtClean="0"/>
              <a:t>x</a:t>
            </a:r>
            <a:r>
              <a:rPr lang="nl-NL" sz="3200" dirty="0" smtClean="0"/>
              <a:t> +  …</a:t>
            </a:r>
            <a:endParaRPr lang="nl-NL" sz="3200" i="1" dirty="0"/>
          </a:p>
        </p:txBody>
      </p:sp>
      <p:sp>
        <p:nvSpPr>
          <p:cNvPr id="17" name="Tekstvak 16"/>
          <p:cNvSpPr txBox="1"/>
          <p:nvPr/>
        </p:nvSpPr>
        <p:spPr>
          <a:xfrm>
            <a:off x="4277694" y="4284385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</a:t>
            </a:r>
            <a:endParaRPr lang="nl-NL" sz="2800" dirty="0"/>
          </a:p>
        </p:txBody>
      </p:sp>
      <p:sp>
        <p:nvSpPr>
          <p:cNvPr id="18" name="Tekstvak 17"/>
          <p:cNvSpPr txBox="1"/>
          <p:nvPr/>
        </p:nvSpPr>
        <p:spPr>
          <a:xfrm>
            <a:off x="5896744" y="4932457"/>
            <a:ext cx="2273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</a:t>
            </a:r>
            <a:r>
              <a:rPr lang="nl-NL" sz="3200" dirty="0">
                <a:latin typeface="Symbol" panose="05050102010706020507" pitchFamily="18" charset="2"/>
              </a:rPr>
              <a:t>-</a:t>
            </a:r>
            <a:r>
              <a:rPr lang="nl-NL" sz="3200" dirty="0" smtClean="0">
                <a:latin typeface="Symbol" panose="05050102010706020507" pitchFamily="18" charset="2"/>
              </a:rPr>
              <a:t>  </a:t>
            </a:r>
            <a:r>
              <a:rPr lang="nl-NL" sz="3200" dirty="0" smtClean="0"/>
              <a:t>4</a:t>
            </a:r>
            <a:r>
              <a:rPr lang="nl-NL" sz="3200" i="1" dirty="0" smtClean="0"/>
              <a:t>x</a:t>
            </a:r>
            <a:r>
              <a:rPr lang="nl-NL" sz="3200" dirty="0" smtClean="0"/>
              <a:t>  +  …</a:t>
            </a:r>
            <a:endParaRPr lang="nl-NL" sz="3200" i="1" dirty="0"/>
          </a:p>
        </p:txBody>
      </p:sp>
      <p:sp>
        <p:nvSpPr>
          <p:cNvPr id="19" name="Tekstvak 18"/>
          <p:cNvSpPr txBox="1"/>
          <p:nvPr/>
        </p:nvSpPr>
        <p:spPr>
          <a:xfrm>
            <a:off x="4277694" y="4932457"/>
            <a:ext cx="538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ym typeface="Symbol"/>
              </a:rPr>
              <a:t></a:t>
            </a:r>
            <a:endParaRPr lang="nl-NL" sz="2800" dirty="0"/>
          </a:p>
        </p:txBody>
      </p:sp>
      <p:sp>
        <p:nvSpPr>
          <p:cNvPr id="20" name="Tekstvak 19"/>
          <p:cNvSpPr txBox="1"/>
          <p:nvPr/>
        </p:nvSpPr>
        <p:spPr>
          <a:xfrm>
            <a:off x="1133923" y="3671008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+ 4)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21" name="Tekstvak 20"/>
          <p:cNvSpPr txBox="1"/>
          <p:nvPr/>
        </p:nvSpPr>
        <p:spPr>
          <a:xfrm>
            <a:off x="1144216" y="4284385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+ 6)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22" name="Tekstvak 21"/>
          <p:cNvSpPr txBox="1"/>
          <p:nvPr/>
        </p:nvSpPr>
        <p:spPr>
          <a:xfrm>
            <a:off x="1173529" y="4932457"/>
            <a:ext cx="2047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(</a:t>
            </a:r>
            <a:r>
              <a:rPr lang="nl-NL" sz="3200" i="1" dirty="0" smtClean="0"/>
              <a:t>x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-</a:t>
            </a:r>
            <a:r>
              <a:rPr lang="nl-NL" sz="3200" dirty="0" smtClean="0"/>
              <a:t> </a:t>
            </a:r>
            <a:r>
              <a:rPr lang="nl-NL" sz="3200" dirty="0"/>
              <a:t>2</a:t>
            </a:r>
            <a:r>
              <a:rPr lang="nl-NL" sz="3200" dirty="0" smtClean="0"/>
              <a:t>)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=  ?</a:t>
            </a:r>
            <a:endParaRPr lang="nl-NL" sz="3200" dirty="0"/>
          </a:p>
        </p:txBody>
      </p:sp>
      <p:sp>
        <p:nvSpPr>
          <p:cNvPr id="23" name="Tekstvak 22"/>
          <p:cNvSpPr txBox="1"/>
          <p:nvPr/>
        </p:nvSpPr>
        <p:spPr>
          <a:xfrm>
            <a:off x="5868144" y="3708321"/>
            <a:ext cx="239681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l-NL" sz="3200" dirty="0"/>
              <a:t>x</a:t>
            </a:r>
            <a:r>
              <a:rPr lang="nl-NL" sz="3200" baseline="30000" dirty="0" smtClean="0"/>
              <a:t>2</a:t>
            </a:r>
            <a:r>
              <a:rPr lang="nl-NL" sz="3200" dirty="0" smtClean="0"/>
              <a:t> </a:t>
            </a:r>
            <a:r>
              <a:rPr lang="nl-NL" sz="3200" dirty="0" smtClean="0">
                <a:latin typeface="Symbol" panose="05050102010706020507" pitchFamily="18" charset="2"/>
              </a:rPr>
              <a:t>+ </a:t>
            </a:r>
            <a:r>
              <a:rPr lang="nl-NL" sz="3200" dirty="0" smtClean="0"/>
              <a:t> 8</a:t>
            </a:r>
            <a:r>
              <a:rPr lang="nl-NL" sz="3200" i="1" dirty="0" smtClean="0"/>
              <a:t>x</a:t>
            </a:r>
            <a:r>
              <a:rPr lang="nl-NL" sz="3200" dirty="0" smtClean="0"/>
              <a:t>  +  </a:t>
            </a:r>
            <a:r>
              <a:rPr lang="nl-NL" sz="3200" dirty="0" smtClean="0">
                <a:solidFill>
                  <a:srgbClr val="FF0000"/>
                </a:solidFill>
              </a:rPr>
              <a:t>16</a:t>
            </a:r>
            <a:endParaRPr lang="nl-NL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2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4" grpId="0"/>
      <p:bldP spid="15" grpId="0"/>
      <p:bldP spid="20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854969" y="836712"/>
            <a:ext cx="34836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b="1" dirty="0" smtClean="0"/>
              <a:t>x</a:t>
            </a:r>
            <a:r>
              <a:rPr lang="nl-NL" sz="4800" b="1" baseline="30000" dirty="0" smtClean="0"/>
              <a:t>2</a:t>
            </a:r>
            <a:r>
              <a:rPr lang="nl-NL" sz="4800" b="1" dirty="0" smtClean="0"/>
              <a:t> +  6</a:t>
            </a:r>
            <a:r>
              <a:rPr lang="nl-NL" sz="4800" b="1" i="1" dirty="0" smtClean="0"/>
              <a:t>x</a:t>
            </a:r>
            <a:r>
              <a:rPr lang="nl-NL" sz="4800" b="1" dirty="0" smtClean="0"/>
              <a:t>  +  16</a:t>
            </a:r>
            <a:endParaRPr lang="nl-NL" sz="4800" b="1" i="1" dirty="0"/>
          </a:p>
        </p:txBody>
      </p:sp>
      <p:sp>
        <p:nvSpPr>
          <p:cNvPr id="3" name="Tekstvak 2"/>
          <p:cNvSpPr txBox="1"/>
          <p:nvPr/>
        </p:nvSpPr>
        <p:spPr>
          <a:xfrm>
            <a:off x="4040229" y="1667709"/>
            <a:ext cx="556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 smtClean="0">
                <a:sym typeface="Symbol"/>
              </a:rPr>
              <a:t></a:t>
            </a:r>
            <a:endParaRPr lang="nl-NL" sz="4800" dirty="0"/>
          </a:p>
        </p:txBody>
      </p:sp>
      <p:sp>
        <p:nvSpPr>
          <p:cNvPr id="4" name="Tekstvak 3"/>
          <p:cNvSpPr txBox="1"/>
          <p:nvPr/>
        </p:nvSpPr>
        <p:spPr>
          <a:xfrm>
            <a:off x="4079105" y="227687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nl-NL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3740080"/>
            <a:ext cx="5279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b="1" dirty="0" smtClean="0"/>
              <a:t>x</a:t>
            </a:r>
            <a:r>
              <a:rPr lang="nl-NL" sz="4800" b="1" baseline="30000" dirty="0" smtClean="0"/>
              <a:t>2</a:t>
            </a:r>
            <a:r>
              <a:rPr lang="nl-NL" sz="4800" b="1" dirty="0" smtClean="0"/>
              <a:t> +  6</a:t>
            </a:r>
            <a:r>
              <a:rPr lang="nl-NL" sz="4800" b="1" i="1" dirty="0" smtClean="0"/>
              <a:t>x</a:t>
            </a:r>
            <a:r>
              <a:rPr lang="nl-NL" sz="4800" b="1" dirty="0" smtClean="0"/>
              <a:t>  +  </a:t>
            </a:r>
            <a:r>
              <a:rPr lang="nl-NL" sz="4800" b="1" dirty="0" smtClean="0">
                <a:solidFill>
                  <a:srgbClr val="FF0000"/>
                </a:solidFill>
              </a:rPr>
              <a:t>9 – 9 </a:t>
            </a:r>
            <a:r>
              <a:rPr lang="nl-NL" sz="4800" b="1" dirty="0" smtClean="0"/>
              <a:t>+ 16</a:t>
            </a:r>
            <a:endParaRPr lang="nl-NL" sz="4800" b="1" i="1" dirty="0"/>
          </a:p>
        </p:txBody>
      </p:sp>
      <p:sp>
        <p:nvSpPr>
          <p:cNvPr id="7" name="Rechthoek 6"/>
          <p:cNvSpPr/>
          <p:nvPr/>
        </p:nvSpPr>
        <p:spPr>
          <a:xfrm>
            <a:off x="1403648" y="3740080"/>
            <a:ext cx="312993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967050" y="4861028"/>
            <a:ext cx="20031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(</a:t>
            </a:r>
            <a:r>
              <a:rPr lang="nl-NL" sz="4400" b="1" i="1" dirty="0" smtClean="0"/>
              <a:t>x</a:t>
            </a:r>
            <a:r>
              <a:rPr lang="nl-NL" sz="4400" b="1" dirty="0" smtClean="0"/>
              <a:t> + 3)</a:t>
            </a:r>
            <a:r>
              <a:rPr lang="nl-NL" sz="4400" b="1" baseline="30000" dirty="0" smtClean="0"/>
              <a:t>2</a:t>
            </a:r>
            <a:endParaRPr lang="nl-NL" sz="4400" b="1" dirty="0"/>
          </a:p>
        </p:txBody>
      </p:sp>
      <p:sp>
        <p:nvSpPr>
          <p:cNvPr id="10" name="Rechthoek 9"/>
          <p:cNvSpPr/>
          <p:nvPr/>
        </p:nvSpPr>
        <p:spPr>
          <a:xfrm>
            <a:off x="1403648" y="4830251"/>
            <a:ext cx="3129930" cy="8309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5205464" y="4863945"/>
            <a:ext cx="8787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b="1" dirty="0" smtClean="0"/>
              <a:t>+ 7</a:t>
            </a:r>
            <a:endParaRPr lang="nl-NL" sz="44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4067944" y="2958043"/>
            <a:ext cx="556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800" dirty="0" smtClean="0">
                <a:sym typeface="Symbol"/>
              </a:rPr>
              <a:t>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63637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  <p:bldP spid="8" grpId="0"/>
      <p:bldP spid="10" grpId="0" animBg="1"/>
      <p:bldP spid="11" grpId="0"/>
      <p:bldP spid="13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100</Words>
  <Application>Microsoft Office PowerPoint</Application>
  <PresentationFormat>Diavoorstelling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gebruiker</cp:lastModifiedBy>
  <cp:revision>4</cp:revision>
  <dcterms:created xsi:type="dcterms:W3CDTF">2024-05-20T22:03:50Z</dcterms:created>
  <dcterms:modified xsi:type="dcterms:W3CDTF">2024-05-20T22:40:33Z</dcterms:modified>
</cp:coreProperties>
</file>