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66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het opmaakprofiel van de modelondertitel te bewerken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6B921B-97BF-41DD-855A-5F8A3E7C12B6}" type="datetimeFigureOut">
              <a:rPr lang="nl-NL" smtClean="0"/>
              <a:pPr/>
              <a:t>26-3-2026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99C5EA-8554-4B1E-8A1B-75A7109AB572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6B921B-97BF-41DD-855A-5F8A3E7C12B6}" type="datetimeFigureOut">
              <a:rPr lang="nl-NL" smtClean="0"/>
              <a:pPr/>
              <a:t>26-3-2026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99C5EA-8554-4B1E-8A1B-75A7109AB572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6B921B-97BF-41DD-855A-5F8A3E7C12B6}" type="datetimeFigureOut">
              <a:rPr lang="nl-NL" smtClean="0"/>
              <a:pPr/>
              <a:t>26-3-2026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99C5EA-8554-4B1E-8A1B-75A7109AB572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6B921B-97BF-41DD-855A-5F8A3E7C12B6}" type="datetimeFigureOut">
              <a:rPr lang="nl-NL" smtClean="0"/>
              <a:pPr/>
              <a:t>26-3-2026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99C5EA-8554-4B1E-8A1B-75A7109AB572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6B921B-97BF-41DD-855A-5F8A3E7C12B6}" type="datetimeFigureOut">
              <a:rPr lang="nl-NL" smtClean="0"/>
              <a:pPr/>
              <a:t>26-3-2026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99C5EA-8554-4B1E-8A1B-75A7109AB572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6B921B-97BF-41DD-855A-5F8A3E7C12B6}" type="datetimeFigureOut">
              <a:rPr lang="nl-NL" smtClean="0"/>
              <a:pPr/>
              <a:t>26-3-2026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99C5EA-8554-4B1E-8A1B-75A7109AB572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6B921B-97BF-41DD-855A-5F8A3E7C12B6}" type="datetimeFigureOut">
              <a:rPr lang="nl-NL" smtClean="0"/>
              <a:pPr/>
              <a:t>26-3-2026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99C5EA-8554-4B1E-8A1B-75A7109AB572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6B921B-97BF-41DD-855A-5F8A3E7C12B6}" type="datetimeFigureOut">
              <a:rPr lang="nl-NL" smtClean="0"/>
              <a:pPr/>
              <a:t>26-3-2026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99C5EA-8554-4B1E-8A1B-75A7109AB572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6B921B-97BF-41DD-855A-5F8A3E7C12B6}" type="datetimeFigureOut">
              <a:rPr lang="nl-NL" smtClean="0"/>
              <a:pPr/>
              <a:t>26-3-2026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99C5EA-8554-4B1E-8A1B-75A7109AB572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6B921B-97BF-41DD-855A-5F8A3E7C12B6}" type="datetimeFigureOut">
              <a:rPr lang="nl-NL" smtClean="0"/>
              <a:pPr/>
              <a:t>26-3-2026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99C5EA-8554-4B1E-8A1B-75A7109AB572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6B921B-97BF-41DD-855A-5F8A3E7C12B6}" type="datetimeFigureOut">
              <a:rPr lang="nl-NL" smtClean="0"/>
              <a:pPr/>
              <a:t>26-3-2026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99C5EA-8554-4B1E-8A1B-75A7109AB572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6B921B-97BF-41DD-855A-5F8A3E7C12B6}" type="datetimeFigureOut">
              <a:rPr lang="nl-NL" smtClean="0"/>
              <a:pPr/>
              <a:t>26-3-2026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99C5EA-8554-4B1E-8A1B-75A7109AB572}" type="slidenum">
              <a:rPr lang="nl-NL" smtClean="0"/>
              <a:pPr/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gif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gif"/><Relationship Id="rId13" Type="http://schemas.openxmlformats.org/officeDocument/2006/relationships/image" Target="../media/image15.gif"/><Relationship Id="rId3" Type="http://schemas.openxmlformats.org/officeDocument/2006/relationships/image" Target="../media/image5.gif"/><Relationship Id="rId7" Type="http://schemas.openxmlformats.org/officeDocument/2006/relationships/image" Target="../media/image9.gif"/><Relationship Id="rId12" Type="http://schemas.openxmlformats.org/officeDocument/2006/relationships/image" Target="../media/image14.gif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gif"/><Relationship Id="rId11" Type="http://schemas.openxmlformats.org/officeDocument/2006/relationships/image" Target="../media/image13.gif"/><Relationship Id="rId5" Type="http://schemas.openxmlformats.org/officeDocument/2006/relationships/image" Target="../media/image7.gif"/><Relationship Id="rId15" Type="http://schemas.openxmlformats.org/officeDocument/2006/relationships/image" Target="../media/image17.gif"/><Relationship Id="rId10" Type="http://schemas.openxmlformats.org/officeDocument/2006/relationships/image" Target="../media/image12.gif"/><Relationship Id="rId4" Type="http://schemas.openxmlformats.org/officeDocument/2006/relationships/image" Target="../media/image6.gif"/><Relationship Id="rId9" Type="http://schemas.openxmlformats.org/officeDocument/2006/relationships/image" Target="../media/image11.gif"/><Relationship Id="rId14" Type="http://schemas.openxmlformats.org/officeDocument/2006/relationships/image" Target="../media/image16.gif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gif"/><Relationship Id="rId2" Type="http://schemas.openxmlformats.org/officeDocument/2006/relationships/image" Target="../media/image20.gi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2.gif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g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30.gif"/><Relationship Id="rId3" Type="http://schemas.openxmlformats.org/officeDocument/2006/relationships/image" Target="../media/image25.gif"/><Relationship Id="rId7" Type="http://schemas.openxmlformats.org/officeDocument/2006/relationships/image" Target="../media/image29.gif"/><Relationship Id="rId2" Type="http://schemas.openxmlformats.org/officeDocument/2006/relationships/image" Target="../media/image24.gi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8.gif"/><Relationship Id="rId5" Type="http://schemas.openxmlformats.org/officeDocument/2006/relationships/image" Target="../media/image27.gif"/><Relationship Id="rId4" Type="http://schemas.openxmlformats.org/officeDocument/2006/relationships/image" Target="../media/image26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Afbeelding 7" descr="route1.gif"/>
          <p:cNvPicPr preferRelativeResize="0">
            <a:picLocks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60000" y="1080000"/>
            <a:ext cx="8640000" cy="4320000"/>
          </a:xfrm>
          <a:prstGeom prst="rect">
            <a:avLst/>
          </a:prstGeom>
          <a:solidFill>
            <a:schemeClr val="bg1"/>
          </a:solidFill>
        </p:spPr>
      </p:pic>
      <p:pic>
        <p:nvPicPr>
          <p:cNvPr id="9" name="Afbeelding 8" descr="route2.gif"/>
          <p:cNvPicPr preferRelativeResize="0">
            <a:picLocks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60000" y="1080000"/>
            <a:ext cx="8640000" cy="4320000"/>
          </a:xfrm>
          <a:prstGeom prst="rect">
            <a:avLst/>
          </a:prstGeom>
          <a:solidFill>
            <a:schemeClr val="bg1"/>
          </a:solidFill>
        </p:spPr>
      </p:pic>
      <p:pic>
        <p:nvPicPr>
          <p:cNvPr id="10" name="Afbeelding 9" descr="route3.gif"/>
          <p:cNvPicPr preferRelativeResize="0">
            <a:picLocks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60000" y="1080000"/>
            <a:ext cx="8640000" cy="4320000"/>
          </a:xfrm>
          <a:prstGeom prst="rect">
            <a:avLst/>
          </a:prstGeom>
          <a:solidFill>
            <a:schemeClr val="bg1"/>
          </a:solidFill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Tijdelijke aanduiding voor inhoud 6" descr="route4.gif"/>
          <p:cNvPicPr preferRelativeResize="0">
            <a:picLocks noGrp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360000" y="1080000"/>
            <a:ext cx="8640000" cy="4320000"/>
          </a:xfrm>
          <a:solidFill>
            <a:schemeClr val="bg1"/>
          </a:solidFill>
        </p:spPr>
      </p:pic>
      <p:pic>
        <p:nvPicPr>
          <p:cNvPr id="8" name="Afbeelding 7" descr="route5.gif"/>
          <p:cNvPicPr preferRelativeResize="0">
            <a:picLocks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60000" y="1080000"/>
            <a:ext cx="8640000" cy="4320000"/>
          </a:xfrm>
          <a:prstGeom prst="rect">
            <a:avLst/>
          </a:prstGeom>
          <a:solidFill>
            <a:schemeClr val="bg1"/>
          </a:solidFill>
        </p:spPr>
      </p:pic>
      <p:pic>
        <p:nvPicPr>
          <p:cNvPr id="9" name="Afbeelding 8" descr="route6.gif"/>
          <p:cNvPicPr preferRelativeResize="0">
            <a:picLocks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60000" y="1080000"/>
            <a:ext cx="8640000" cy="4320000"/>
          </a:xfrm>
          <a:prstGeom prst="rect">
            <a:avLst/>
          </a:prstGeom>
          <a:solidFill>
            <a:schemeClr val="bg1"/>
          </a:solidFill>
        </p:spPr>
      </p:pic>
      <p:sp>
        <p:nvSpPr>
          <p:cNvPr id="10" name="Tekstvak 9"/>
          <p:cNvSpPr txBox="1"/>
          <p:nvPr/>
        </p:nvSpPr>
        <p:spPr>
          <a:xfrm>
            <a:off x="1331640" y="5220000"/>
            <a:ext cx="64807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5400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R</a:t>
            </a:r>
            <a:endParaRPr lang="nl-NL" sz="5400" b="1" i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1" name="Afbeelding 10" descr="route7.gif"/>
          <p:cNvPicPr preferRelativeResize="0">
            <a:picLocks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360000" y="1080000"/>
            <a:ext cx="8640000" cy="4320000"/>
          </a:xfrm>
          <a:prstGeom prst="rect">
            <a:avLst/>
          </a:prstGeom>
          <a:solidFill>
            <a:schemeClr val="bg1"/>
          </a:solidFill>
        </p:spPr>
      </p:pic>
      <p:sp>
        <p:nvSpPr>
          <p:cNvPr id="12" name="Tekstvak 11"/>
          <p:cNvSpPr txBox="1"/>
          <p:nvPr/>
        </p:nvSpPr>
        <p:spPr>
          <a:xfrm>
            <a:off x="1907704" y="5220000"/>
            <a:ext cx="64807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5400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R</a:t>
            </a:r>
            <a:endParaRPr lang="nl-NL" sz="5400" b="1" i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3" name="Afbeelding 12" descr="route8.gif"/>
          <p:cNvPicPr preferRelativeResize="0">
            <a:picLocks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360000" y="1080000"/>
            <a:ext cx="8640000" cy="4320000"/>
          </a:xfrm>
          <a:prstGeom prst="rect">
            <a:avLst/>
          </a:prstGeom>
          <a:solidFill>
            <a:schemeClr val="bg1"/>
          </a:solidFill>
        </p:spPr>
      </p:pic>
      <p:sp>
        <p:nvSpPr>
          <p:cNvPr id="14" name="Tekstvak 13"/>
          <p:cNvSpPr txBox="1"/>
          <p:nvPr/>
        </p:nvSpPr>
        <p:spPr>
          <a:xfrm>
            <a:off x="2483768" y="5220000"/>
            <a:ext cx="64807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5400" b="1" i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B</a:t>
            </a:r>
          </a:p>
        </p:txBody>
      </p:sp>
      <p:pic>
        <p:nvPicPr>
          <p:cNvPr id="15" name="Afbeelding 14" descr="route9.gif"/>
          <p:cNvPicPr preferRelativeResize="0">
            <a:picLocks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360000" y="1080000"/>
            <a:ext cx="8640000" cy="4320000"/>
          </a:xfrm>
          <a:prstGeom prst="rect">
            <a:avLst/>
          </a:prstGeom>
          <a:solidFill>
            <a:schemeClr val="bg1"/>
          </a:solidFill>
        </p:spPr>
      </p:pic>
      <p:sp>
        <p:nvSpPr>
          <p:cNvPr id="16" name="Tekstvak 15"/>
          <p:cNvSpPr txBox="1"/>
          <p:nvPr/>
        </p:nvSpPr>
        <p:spPr>
          <a:xfrm>
            <a:off x="3059832" y="5220000"/>
            <a:ext cx="64807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5400" b="1" i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B</a:t>
            </a:r>
          </a:p>
        </p:txBody>
      </p:sp>
      <p:pic>
        <p:nvPicPr>
          <p:cNvPr id="17" name="Afbeelding 16" descr="route10.gif"/>
          <p:cNvPicPr preferRelativeResize="0">
            <a:picLocks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360000" y="1080000"/>
            <a:ext cx="8640000" cy="4320000"/>
          </a:xfrm>
          <a:prstGeom prst="rect">
            <a:avLst/>
          </a:prstGeom>
          <a:solidFill>
            <a:schemeClr val="bg1"/>
          </a:solidFill>
        </p:spPr>
      </p:pic>
      <p:sp>
        <p:nvSpPr>
          <p:cNvPr id="18" name="Tekstvak 17"/>
          <p:cNvSpPr txBox="1"/>
          <p:nvPr/>
        </p:nvSpPr>
        <p:spPr>
          <a:xfrm>
            <a:off x="3563888" y="5220000"/>
            <a:ext cx="64807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5400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R</a:t>
            </a:r>
            <a:endParaRPr lang="nl-NL" sz="5400" b="1" i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9" name="Afbeelding 18" descr="route11.gif"/>
          <p:cNvPicPr preferRelativeResize="0">
            <a:picLocks/>
          </p:cNvPicPr>
          <p:nvPr/>
        </p:nvPicPr>
        <p:blipFill>
          <a:blip r:embed="rId9" cstate="print"/>
          <a:stretch>
            <a:fillRect/>
          </a:stretch>
        </p:blipFill>
        <p:spPr>
          <a:xfrm>
            <a:off x="360000" y="1080000"/>
            <a:ext cx="8640000" cy="4320000"/>
          </a:xfrm>
          <a:prstGeom prst="rect">
            <a:avLst/>
          </a:prstGeom>
          <a:solidFill>
            <a:schemeClr val="bg1"/>
          </a:solidFill>
        </p:spPr>
      </p:pic>
      <p:sp>
        <p:nvSpPr>
          <p:cNvPr id="20" name="Tekstvak 19"/>
          <p:cNvSpPr txBox="1"/>
          <p:nvPr/>
        </p:nvSpPr>
        <p:spPr>
          <a:xfrm>
            <a:off x="4139952" y="5220000"/>
            <a:ext cx="64807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5400" b="1" i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B</a:t>
            </a:r>
          </a:p>
        </p:txBody>
      </p:sp>
      <p:pic>
        <p:nvPicPr>
          <p:cNvPr id="21" name="Afbeelding 20" descr="route12.gif"/>
          <p:cNvPicPr preferRelativeResize="0">
            <a:picLocks/>
          </p:cNvPicPr>
          <p:nvPr/>
        </p:nvPicPr>
        <p:blipFill>
          <a:blip r:embed="rId10" cstate="print"/>
          <a:stretch>
            <a:fillRect/>
          </a:stretch>
        </p:blipFill>
        <p:spPr>
          <a:xfrm>
            <a:off x="360000" y="1080000"/>
            <a:ext cx="8640000" cy="4320000"/>
          </a:xfrm>
          <a:prstGeom prst="rect">
            <a:avLst/>
          </a:prstGeom>
          <a:solidFill>
            <a:schemeClr val="bg1"/>
          </a:solidFill>
        </p:spPr>
      </p:pic>
      <p:sp>
        <p:nvSpPr>
          <p:cNvPr id="22" name="Tekstvak 21"/>
          <p:cNvSpPr txBox="1"/>
          <p:nvPr/>
        </p:nvSpPr>
        <p:spPr>
          <a:xfrm>
            <a:off x="4644008" y="5220000"/>
            <a:ext cx="64807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5400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R</a:t>
            </a:r>
            <a:endParaRPr lang="nl-NL" sz="5400" b="1" i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23" name="Afbeelding 22" descr="route13.gif"/>
          <p:cNvPicPr preferRelativeResize="0">
            <a:picLocks/>
          </p:cNvPicPr>
          <p:nvPr/>
        </p:nvPicPr>
        <p:blipFill>
          <a:blip r:embed="rId11" cstate="print"/>
          <a:stretch>
            <a:fillRect/>
          </a:stretch>
        </p:blipFill>
        <p:spPr>
          <a:xfrm>
            <a:off x="360000" y="1080000"/>
            <a:ext cx="8640000" cy="4320000"/>
          </a:xfrm>
          <a:prstGeom prst="rect">
            <a:avLst/>
          </a:prstGeom>
          <a:solidFill>
            <a:schemeClr val="bg1"/>
          </a:solidFill>
        </p:spPr>
      </p:pic>
      <p:sp>
        <p:nvSpPr>
          <p:cNvPr id="24" name="Tekstvak 23"/>
          <p:cNvSpPr txBox="1"/>
          <p:nvPr/>
        </p:nvSpPr>
        <p:spPr>
          <a:xfrm>
            <a:off x="5220072" y="5220000"/>
            <a:ext cx="64807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5400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R</a:t>
            </a:r>
            <a:endParaRPr lang="nl-NL" sz="5400" b="1" i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25" name="Afbeelding 24" descr="route14.gif"/>
          <p:cNvPicPr preferRelativeResize="0">
            <a:picLocks/>
          </p:cNvPicPr>
          <p:nvPr/>
        </p:nvPicPr>
        <p:blipFill>
          <a:blip r:embed="rId12" cstate="print"/>
          <a:stretch>
            <a:fillRect/>
          </a:stretch>
        </p:blipFill>
        <p:spPr>
          <a:xfrm>
            <a:off x="360000" y="1080000"/>
            <a:ext cx="8640000" cy="4320000"/>
          </a:xfrm>
          <a:prstGeom prst="rect">
            <a:avLst/>
          </a:prstGeom>
          <a:solidFill>
            <a:schemeClr val="bg1"/>
          </a:solidFill>
        </p:spPr>
      </p:pic>
      <p:pic>
        <p:nvPicPr>
          <p:cNvPr id="27" name="Afbeelding 26" descr="route15.gif"/>
          <p:cNvPicPr preferRelativeResize="0">
            <a:picLocks/>
          </p:cNvPicPr>
          <p:nvPr/>
        </p:nvPicPr>
        <p:blipFill>
          <a:blip r:embed="rId13" cstate="print"/>
          <a:stretch>
            <a:fillRect/>
          </a:stretch>
        </p:blipFill>
        <p:spPr>
          <a:xfrm>
            <a:off x="360000" y="1080000"/>
            <a:ext cx="8640000" cy="4320000"/>
          </a:xfrm>
          <a:prstGeom prst="rect">
            <a:avLst/>
          </a:prstGeom>
          <a:solidFill>
            <a:schemeClr val="bg1"/>
          </a:solidFill>
        </p:spPr>
      </p:pic>
      <p:sp>
        <p:nvSpPr>
          <p:cNvPr id="28" name="Tekstvak 27"/>
          <p:cNvSpPr txBox="1"/>
          <p:nvPr/>
        </p:nvSpPr>
        <p:spPr>
          <a:xfrm>
            <a:off x="6300192" y="5220000"/>
            <a:ext cx="64807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5400" b="1" i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B</a:t>
            </a:r>
          </a:p>
        </p:txBody>
      </p:sp>
      <p:pic>
        <p:nvPicPr>
          <p:cNvPr id="29" name="Afbeelding 28" descr="route16.gif"/>
          <p:cNvPicPr preferRelativeResize="0">
            <a:picLocks/>
          </p:cNvPicPr>
          <p:nvPr/>
        </p:nvPicPr>
        <p:blipFill>
          <a:blip r:embed="rId14" cstate="print"/>
          <a:stretch>
            <a:fillRect/>
          </a:stretch>
        </p:blipFill>
        <p:spPr>
          <a:xfrm>
            <a:off x="360000" y="1080000"/>
            <a:ext cx="8640000" cy="4320000"/>
          </a:xfrm>
          <a:prstGeom prst="rect">
            <a:avLst/>
          </a:prstGeom>
          <a:solidFill>
            <a:schemeClr val="bg1"/>
          </a:solidFill>
        </p:spPr>
      </p:pic>
      <p:sp>
        <p:nvSpPr>
          <p:cNvPr id="30" name="Tekstvak 29"/>
          <p:cNvSpPr txBox="1"/>
          <p:nvPr/>
        </p:nvSpPr>
        <p:spPr>
          <a:xfrm>
            <a:off x="6804248" y="5220000"/>
            <a:ext cx="64807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5400" b="1" i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B</a:t>
            </a:r>
          </a:p>
        </p:txBody>
      </p:sp>
      <p:sp>
        <p:nvSpPr>
          <p:cNvPr id="32" name="Tekstvak 31"/>
          <p:cNvSpPr txBox="1"/>
          <p:nvPr/>
        </p:nvSpPr>
        <p:spPr>
          <a:xfrm>
            <a:off x="7308304" y="5220000"/>
            <a:ext cx="64807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5400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R</a:t>
            </a:r>
            <a:endParaRPr lang="nl-NL" sz="5400" b="1" i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3" name="Tekstvak 32"/>
          <p:cNvSpPr txBox="1"/>
          <p:nvPr/>
        </p:nvSpPr>
        <p:spPr>
          <a:xfrm>
            <a:off x="5724128" y="5220000"/>
            <a:ext cx="64807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5400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R</a:t>
            </a:r>
            <a:endParaRPr lang="nl-NL" sz="5400" b="1" i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31" name="Afbeelding 30" descr="route17.gif"/>
          <p:cNvPicPr preferRelativeResize="0">
            <a:picLocks/>
          </p:cNvPicPr>
          <p:nvPr/>
        </p:nvPicPr>
        <p:blipFill>
          <a:blip r:embed="rId15" cstate="print"/>
          <a:stretch>
            <a:fillRect/>
          </a:stretch>
        </p:blipFill>
        <p:spPr>
          <a:xfrm>
            <a:off x="360000" y="1080000"/>
            <a:ext cx="8640000" cy="4320000"/>
          </a:xfrm>
          <a:prstGeom prst="rect">
            <a:avLst/>
          </a:prstGeom>
          <a:solidFill>
            <a:schemeClr val="bg1"/>
          </a:solidFill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4" dur="500" fill="hold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5" dur="500" fill="hold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5" dur="5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6" dur="5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1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6" dur="500" fill="hold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7" dur="500" fill="hold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2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7" dur="500" fill="hold"/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8" dur="500" fill="hold"/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3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>
                      <p:stCondLst>
                        <p:cond delay="indefinite"/>
                      </p:stCondLst>
                      <p:childTnLst>
                        <p:par>
                          <p:cTn id="135" fill="hold">
                            <p:stCondLst>
                              <p:cond delay="0"/>
                            </p:stCondLst>
                            <p:childTnLst>
                              <p:par>
                                <p:cTn id="13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8" dur="500" fill="hold"/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9" dur="500" fill="hold"/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build="p"/>
      <p:bldP spid="12" grpId="0" build="p"/>
      <p:bldP spid="14" grpId="0" build="p"/>
      <p:bldP spid="16" grpId="0" build="p"/>
      <p:bldP spid="18" grpId="0" build="p"/>
      <p:bldP spid="20" grpId="0" build="p"/>
      <p:bldP spid="22" grpId="0" build="p"/>
      <p:bldP spid="24" grpId="0" build="p"/>
      <p:bldP spid="28" grpId="0" build="p"/>
      <p:bldP spid="30" grpId="0" build="p"/>
      <p:bldP spid="32" grpId="0" build="p"/>
      <p:bldP spid="3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539552" y="620688"/>
            <a:ext cx="8229600" cy="676672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nl-NL" sz="5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R </a:t>
            </a:r>
            <a:r>
              <a:rPr lang="nl-NL" sz="54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R</a:t>
            </a:r>
            <a:r>
              <a:rPr lang="nl-NL" sz="5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nl-NL" sz="5400" b="1" dirty="0" smtClean="0">
                <a:solidFill>
                  <a:srgbClr val="3366FF"/>
                </a:solidFill>
                <a:latin typeface="Arial" pitchFamily="34" charset="0"/>
                <a:cs typeface="Arial" pitchFamily="34" charset="0"/>
              </a:rPr>
              <a:t>B </a:t>
            </a:r>
            <a:r>
              <a:rPr lang="nl-NL" sz="5400" b="1" dirty="0" err="1" smtClean="0">
                <a:solidFill>
                  <a:srgbClr val="3366FF"/>
                </a:solidFill>
                <a:latin typeface="Arial" pitchFamily="34" charset="0"/>
                <a:cs typeface="Arial" pitchFamily="34" charset="0"/>
              </a:rPr>
              <a:t>B</a:t>
            </a:r>
            <a:r>
              <a:rPr lang="nl-NL" sz="5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R </a:t>
            </a:r>
            <a:r>
              <a:rPr lang="nl-NL" sz="5400" b="1" dirty="0" smtClean="0">
                <a:solidFill>
                  <a:srgbClr val="3366FF"/>
                </a:solidFill>
                <a:latin typeface="Arial" pitchFamily="34" charset="0"/>
                <a:cs typeface="Arial" pitchFamily="34" charset="0"/>
              </a:rPr>
              <a:t>B</a:t>
            </a:r>
            <a:r>
              <a:rPr lang="nl-NL" sz="5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R </a:t>
            </a:r>
            <a:r>
              <a:rPr lang="nl-NL" sz="54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R</a:t>
            </a:r>
            <a:r>
              <a:rPr lang="nl-NL" sz="5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nl-NL" sz="54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R</a:t>
            </a:r>
            <a:r>
              <a:rPr lang="nl-NL" sz="5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nl-NL" sz="5400" b="1" dirty="0" smtClean="0">
                <a:solidFill>
                  <a:srgbClr val="3366FF"/>
                </a:solidFill>
                <a:latin typeface="Arial" pitchFamily="34" charset="0"/>
                <a:cs typeface="Arial" pitchFamily="34" charset="0"/>
              </a:rPr>
              <a:t>B </a:t>
            </a:r>
            <a:r>
              <a:rPr lang="nl-NL" sz="5400" b="1" dirty="0" err="1" smtClean="0">
                <a:solidFill>
                  <a:srgbClr val="3366FF"/>
                </a:solidFill>
                <a:latin typeface="Arial" pitchFamily="34" charset="0"/>
                <a:cs typeface="Arial" pitchFamily="34" charset="0"/>
              </a:rPr>
              <a:t>B</a:t>
            </a:r>
            <a:r>
              <a:rPr lang="nl-NL" sz="5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R</a:t>
            </a:r>
            <a:endParaRPr lang="nl-NL" sz="5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Afbeelding 4" descr="combi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771800" y="2021979"/>
            <a:ext cx="3456384" cy="1695053"/>
          </a:xfrm>
          <a:prstGeom prst="rect">
            <a:avLst/>
          </a:prstGeom>
        </p:spPr>
      </p:pic>
      <p:sp>
        <p:nvSpPr>
          <p:cNvPr id="6" name="Tekstvak 5"/>
          <p:cNvSpPr txBox="1"/>
          <p:nvPr/>
        </p:nvSpPr>
        <p:spPr>
          <a:xfrm flipH="1">
            <a:off x="2267744" y="4149080"/>
            <a:ext cx="463480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4000" b="1" dirty="0" smtClean="0"/>
              <a:t>792 mogelijke routes</a:t>
            </a:r>
            <a:endParaRPr lang="nl-NL" sz="40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Afbeelding 3" descr="route18.gif"/>
          <p:cNvPicPr preferRelativeResize="0">
            <a:picLocks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51520" y="620688"/>
            <a:ext cx="8640000" cy="4320000"/>
          </a:xfrm>
          <a:prstGeom prst="rect">
            <a:avLst/>
          </a:prstGeom>
        </p:spPr>
      </p:pic>
      <p:sp>
        <p:nvSpPr>
          <p:cNvPr id="5" name="Tekstvak 4"/>
          <p:cNvSpPr txBox="1"/>
          <p:nvPr/>
        </p:nvSpPr>
        <p:spPr>
          <a:xfrm>
            <a:off x="1151112" y="5157192"/>
            <a:ext cx="799288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4000" dirty="0" smtClean="0"/>
              <a:t>Hoeveel  routes zijn er </a:t>
            </a:r>
            <a:r>
              <a:rPr lang="nl-NL" sz="3600" b="1" dirty="0" smtClean="0"/>
              <a:t>via punt </a:t>
            </a:r>
            <a:r>
              <a:rPr lang="nl-NL" sz="3600" b="1" i="1" dirty="0" smtClean="0"/>
              <a:t>P ?</a:t>
            </a:r>
            <a:endParaRPr lang="nl-NL" sz="3600" b="1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Afbeelding 6" descr="combi2.gif"/>
          <p:cNvPicPr preferRelativeResize="0">
            <a:picLocks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52480" y="332656"/>
            <a:ext cx="8640000" cy="4320000"/>
          </a:xfrm>
          <a:prstGeom prst="rect">
            <a:avLst/>
          </a:prstGeom>
        </p:spPr>
      </p:pic>
      <p:pic>
        <p:nvPicPr>
          <p:cNvPr id="8" name="Afbeelding 7" descr="combi3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67544" y="4725144"/>
            <a:ext cx="5112568" cy="792088"/>
          </a:xfrm>
          <a:prstGeom prst="rect">
            <a:avLst/>
          </a:prstGeom>
        </p:spPr>
      </p:pic>
      <p:pic>
        <p:nvPicPr>
          <p:cNvPr id="9" name="Afbeelding 8" descr="combi4.gif"/>
          <p:cNvPicPr preferRelativeResize="0">
            <a:picLocks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468112" y="5589328"/>
            <a:ext cx="5112000" cy="792000"/>
          </a:xfrm>
          <a:prstGeom prst="rect">
            <a:avLst/>
          </a:prstGeom>
        </p:spPr>
      </p:pic>
      <p:sp>
        <p:nvSpPr>
          <p:cNvPr id="10" name="Tekstvak 9"/>
          <p:cNvSpPr txBox="1"/>
          <p:nvPr/>
        </p:nvSpPr>
        <p:spPr>
          <a:xfrm>
            <a:off x="5649161" y="5229200"/>
            <a:ext cx="353135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3200" b="1" dirty="0" smtClean="0"/>
              <a:t>20 </a:t>
            </a:r>
            <a:r>
              <a:rPr lang="nl-NL" sz="3200" b="1" dirty="0" smtClean="0">
                <a:sym typeface="Wingdings"/>
              </a:rPr>
              <a:t> 15 = 300 routes</a:t>
            </a:r>
            <a:endParaRPr lang="nl-NL" sz="32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Afbeelding 3" descr="combi5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331640" y="980728"/>
            <a:ext cx="6624736" cy="4608512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Tijdelijke aanduiding voor inhoud 5" descr="routes.gif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699792" y="476672"/>
            <a:ext cx="4392488" cy="2664296"/>
          </a:xfrm>
        </p:spPr>
      </p:pic>
      <p:pic>
        <p:nvPicPr>
          <p:cNvPr id="8" name="Afbeelding 7" descr="routes2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23528" y="3573016"/>
            <a:ext cx="3672408" cy="576064"/>
          </a:xfrm>
          <a:prstGeom prst="rect">
            <a:avLst/>
          </a:prstGeom>
        </p:spPr>
      </p:pic>
      <p:pic>
        <p:nvPicPr>
          <p:cNvPr id="9" name="Afbeelding 8" descr="routes3.gif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23528" y="4293096"/>
            <a:ext cx="3600400" cy="504825"/>
          </a:xfrm>
          <a:prstGeom prst="rect">
            <a:avLst/>
          </a:prstGeom>
        </p:spPr>
      </p:pic>
      <p:sp>
        <p:nvSpPr>
          <p:cNvPr id="10" name="Tekstvak 9"/>
          <p:cNvSpPr txBox="1"/>
          <p:nvPr/>
        </p:nvSpPr>
        <p:spPr>
          <a:xfrm>
            <a:off x="251520" y="4931876"/>
            <a:ext cx="38884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400" b="1" dirty="0" smtClean="0">
                <a:solidFill>
                  <a:srgbClr val="FF0000"/>
                </a:solidFill>
              </a:rPr>
              <a:t>Maar nu zijn de routes via A EN B dubbel geteld</a:t>
            </a:r>
            <a:endParaRPr lang="nl-NL" sz="1400" b="1" dirty="0">
              <a:solidFill>
                <a:srgbClr val="FF0000"/>
              </a:solidFill>
            </a:endParaRPr>
          </a:p>
        </p:txBody>
      </p:sp>
      <p:sp>
        <p:nvSpPr>
          <p:cNvPr id="12" name="Tekstvak 11"/>
          <p:cNvSpPr txBox="1"/>
          <p:nvPr/>
        </p:nvSpPr>
        <p:spPr>
          <a:xfrm>
            <a:off x="272672" y="6217567"/>
            <a:ext cx="368100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1400" b="1" dirty="0" smtClean="0">
                <a:solidFill>
                  <a:srgbClr val="FF0000"/>
                </a:solidFill>
              </a:rPr>
              <a:t>In totaal dus  5880 + 3528 – 1960 = 7448 routes</a:t>
            </a:r>
            <a:endParaRPr lang="nl-NL" sz="1400" b="1" dirty="0">
              <a:solidFill>
                <a:srgbClr val="FF0000"/>
              </a:solidFill>
            </a:endParaRPr>
          </a:p>
        </p:txBody>
      </p:sp>
      <p:cxnSp>
        <p:nvCxnSpPr>
          <p:cNvPr id="14" name="Rechte verbindingslijn 13"/>
          <p:cNvCxnSpPr/>
          <p:nvPr/>
        </p:nvCxnSpPr>
        <p:spPr>
          <a:xfrm>
            <a:off x="4283968" y="3501008"/>
            <a:ext cx="0" cy="3024336"/>
          </a:xfrm>
          <a:prstGeom prst="line">
            <a:avLst/>
          </a:prstGeom>
          <a:ln w="508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kstvak 14"/>
          <p:cNvSpPr txBox="1"/>
          <p:nvPr/>
        </p:nvSpPr>
        <p:spPr>
          <a:xfrm>
            <a:off x="4499992" y="3573016"/>
            <a:ext cx="19442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b="1" dirty="0" smtClean="0"/>
              <a:t>3 soorten routes</a:t>
            </a:r>
            <a:endParaRPr lang="nl-NL" b="1" dirty="0"/>
          </a:p>
        </p:txBody>
      </p:sp>
      <p:pic>
        <p:nvPicPr>
          <p:cNvPr id="18" name="Afbeelding 17" descr="routes6.gif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4572000" y="4733900"/>
            <a:ext cx="4104456" cy="495300"/>
          </a:xfrm>
          <a:prstGeom prst="rect">
            <a:avLst/>
          </a:prstGeom>
        </p:spPr>
      </p:pic>
      <p:pic>
        <p:nvPicPr>
          <p:cNvPr id="19" name="Afbeelding 18" descr="routes7.gif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4572000" y="5373216"/>
            <a:ext cx="3960440" cy="495300"/>
          </a:xfrm>
          <a:prstGeom prst="rect">
            <a:avLst/>
          </a:prstGeom>
        </p:spPr>
      </p:pic>
      <p:sp>
        <p:nvSpPr>
          <p:cNvPr id="20" name="Tekstvak 19"/>
          <p:cNvSpPr txBox="1"/>
          <p:nvPr/>
        </p:nvSpPr>
        <p:spPr>
          <a:xfrm>
            <a:off x="4499992" y="6217567"/>
            <a:ext cx="364093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1400" b="1" dirty="0" smtClean="0">
                <a:solidFill>
                  <a:srgbClr val="FF0000"/>
                </a:solidFill>
              </a:rPr>
              <a:t>In totaal dus  3920+ 1568 + 1960 = 7448 routes</a:t>
            </a:r>
            <a:endParaRPr lang="nl-NL" sz="1400" b="1" dirty="0">
              <a:solidFill>
                <a:srgbClr val="FF0000"/>
              </a:solidFill>
            </a:endParaRPr>
          </a:p>
        </p:txBody>
      </p:sp>
      <p:pic>
        <p:nvPicPr>
          <p:cNvPr id="22" name="Afbeelding 21" descr="routes9.gif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323528" y="5373216"/>
            <a:ext cx="3672408" cy="504825"/>
          </a:xfrm>
          <a:prstGeom prst="rect">
            <a:avLst/>
          </a:prstGeom>
        </p:spPr>
      </p:pic>
      <p:pic>
        <p:nvPicPr>
          <p:cNvPr id="23" name="Afbeelding 22" descr="routes10.gif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4572000" y="4077072"/>
            <a:ext cx="3960440" cy="4953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build="p"/>
      <p:bldP spid="12" grpId="0" build="p"/>
      <p:bldP spid="15" grpId="0" build="p"/>
      <p:bldP spid="20" grpId="0" build="p"/>
    </p:bldLst>
  </p:timing>
</p:sld>
</file>

<file path=ppt/theme/theme1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188</TotalTime>
  <Words>77</Words>
  <Application>Microsoft Office PowerPoint</Application>
  <PresentationFormat>Diavoorstelling (4:3)</PresentationFormat>
  <Paragraphs>20</Paragraphs>
  <Slides>7</Slides>
  <Notes>0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7</vt:i4>
      </vt:variant>
    </vt:vector>
  </HeadingPairs>
  <TitlesOfParts>
    <vt:vector size="8" baseType="lpstr">
      <vt:lpstr>Office-thema</vt:lpstr>
      <vt:lpstr>Dia 1</vt:lpstr>
      <vt:lpstr>Dia 2</vt:lpstr>
      <vt:lpstr>Dia 3</vt:lpstr>
      <vt:lpstr>Dia 4</vt:lpstr>
      <vt:lpstr>Dia 5</vt:lpstr>
      <vt:lpstr>Dia 6</vt:lpstr>
      <vt:lpstr>Dia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 1</dc:title>
  <dc:creator>herman</dc:creator>
  <cp:lastModifiedBy>herman</cp:lastModifiedBy>
  <cp:revision>21</cp:revision>
  <dcterms:created xsi:type="dcterms:W3CDTF">2026-03-22T15:57:47Z</dcterms:created>
  <dcterms:modified xsi:type="dcterms:W3CDTF">2026-03-26T14:36:26Z</dcterms:modified>
</cp:coreProperties>
</file>