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57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EB46-6F8B-4A30-A285-94E0FB1A37B4}" type="datetimeFigureOut">
              <a:rPr lang="nl-NL" smtClean="0"/>
              <a:pPr/>
              <a:t>20-2-2026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512E-CE03-4D31-88A8-4E46E6FA55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hjongfun.com/nl/toren-van-hanoi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anoiexcel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0375" y="-8505"/>
            <a:ext cx="7772400" cy="1277265"/>
          </a:xfrm>
        </p:spPr>
        <p:txBody>
          <a:bodyPr/>
          <a:lstStyle/>
          <a:p>
            <a:r>
              <a:rPr lang="nl-NL" dirty="0"/>
              <a:t>De torens van Hanoi</a:t>
            </a:r>
            <a:br>
              <a:rPr lang="nl-NL" dirty="0"/>
            </a:br>
            <a:r>
              <a:rPr lang="nl-NL" sz="2400" dirty="0"/>
              <a:t>- </a:t>
            </a:r>
            <a:r>
              <a:rPr lang="nl-NL" sz="2000" b="1" i="1" dirty="0"/>
              <a:t>denkklassen creëren </a:t>
            </a:r>
            <a:r>
              <a:rPr lang="nl-NL" sz="2400" dirty="0"/>
              <a:t>-</a:t>
            </a:r>
          </a:p>
        </p:txBody>
      </p:sp>
      <p:pic>
        <p:nvPicPr>
          <p:cNvPr id="1026" name="Picture 2" descr="Starting to Build a Thinking Classroom – Wip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1412776"/>
            <a:ext cx="3960442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Afbeeldingsresultaten voor Thinking Classrooms Liljedah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" y="4653137"/>
            <a:ext cx="7295243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appy End - Boomerang C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Happy End - Boomerang C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appy End - Boomerang C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" y="53970"/>
            <a:ext cx="8988426" cy="6750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0" y="1440000"/>
            <a:ext cx="72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0" y="1440000"/>
            <a:ext cx="72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764704"/>
            <a:ext cx="7060226" cy="460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000" y="180000"/>
            <a:ext cx="4680000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000" y="180000"/>
            <a:ext cx="4680000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000" y="360000"/>
            <a:ext cx="39600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000" y="360000"/>
            <a:ext cx="39600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Vinkje PNG's voor gratis download">
            <a:extLst>
              <a:ext uri="{FF2B5EF4-FFF2-40B4-BE49-F238E27FC236}">
                <a16:creationId xmlns:a16="http://schemas.microsoft.com/office/drawing/2014/main" id="{CE981A02-321D-4F4A-9E6B-0C17ED34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208059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269" y="506289"/>
            <a:ext cx="73154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987824" y="6165304"/>
            <a:ext cx="259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hlinkClick r:id="rId3"/>
              </a:rPr>
              <a:t>Toren van Hanoi - Online  Spelen</a:t>
            </a:r>
            <a:endParaRPr lang="nl-NL" sz="14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07088" y="3933056"/>
            <a:ext cx="679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Regel 1:   Je mag maar één schijf tegelijk verplaatsen.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3528" y="450912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Regel 2:   Er mag nooit een grotere schijf  boven een kleinere liggen.</a:t>
            </a:r>
          </a:p>
        </p:txBody>
      </p:sp>
      <p:pic>
        <p:nvPicPr>
          <p:cNvPr id="8" name="Afbeelding 7" descr="Picto Repect voor Cultur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373216"/>
            <a:ext cx="1050761" cy="1152128"/>
          </a:xfrm>
          <a:prstGeom prst="rect">
            <a:avLst/>
          </a:prstGeom>
        </p:spPr>
      </p:pic>
      <p:pic>
        <p:nvPicPr>
          <p:cNvPr id="1028" name="Picture 4" descr="Vinkje PNG's voor gratis download">
            <a:extLst>
              <a:ext uri="{FF2B5EF4-FFF2-40B4-BE49-F238E27FC236}">
                <a16:creationId xmlns:a16="http://schemas.microsoft.com/office/drawing/2014/main" id="{4A4FF1CB-F5A6-4C1C-925D-3A9C1511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56" y="5085184"/>
            <a:ext cx="208059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36099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 descr="Monk Panicking Stock Illustrations – 2 Monk Panicking Stock Illustrations, 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3" name="Picture 9" descr="Monk Panicking Stock Illustrations – 2 Monk Panicking Stock Illustrations,  Vectors &amp; Clipart - Dreamsti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89893"/>
            <a:ext cx="4740696" cy="4468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63688" y="1700808"/>
            <a:ext cx="5235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Opdracht:</a:t>
            </a:r>
            <a:br>
              <a:rPr lang="nl-NL" dirty="0"/>
            </a:br>
            <a:br>
              <a:rPr lang="nl-NL" dirty="0"/>
            </a:br>
            <a:r>
              <a:rPr lang="nl-NL" sz="2400" i="1" dirty="0"/>
              <a:t>“Probeer een methode te vinden om het </a:t>
            </a:r>
            <a:br>
              <a:rPr lang="nl-NL" sz="2400" i="1" dirty="0"/>
            </a:br>
            <a:r>
              <a:rPr lang="nl-NL" sz="2400" i="1" dirty="0"/>
              <a:t>aantal benodigde zetten  voor een </a:t>
            </a:r>
            <a:br>
              <a:rPr lang="nl-NL" sz="2400" i="1" dirty="0"/>
            </a:br>
            <a:r>
              <a:rPr lang="nl-NL" sz="2400" i="1" dirty="0"/>
              <a:t> grote toren te berekenen”.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F70E444-8DC4-4249-863B-8A6EB43C3FEC}"/>
              </a:ext>
            </a:extLst>
          </p:cNvPr>
          <p:cNvSpPr/>
          <p:nvPr/>
        </p:nvSpPr>
        <p:spPr>
          <a:xfrm>
            <a:off x="-36512" y="3284985"/>
            <a:ext cx="3312370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2" name="Picture 4" descr="https://quadrant.org.au/wp-content/uploads/2024/11/trump-monster.png">
            <a:extLst>
              <a:ext uri="{FF2B5EF4-FFF2-40B4-BE49-F238E27FC236}">
                <a16:creationId xmlns:a16="http://schemas.microsoft.com/office/drawing/2014/main" id="{2F5A38EA-FC20-4E8B-A633-5E60120E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78" y="520023"/>
            <a:ext cx="3312370" cy="19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33950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52747"/>
            <a:ext cx="2371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Epic and dramatic visualization of planet earth exploding in space |  Premium AI-generated image">
            <a:extLst>
              <a:ext uri="{FF2B5EF4-FFF2-40B4-BE49-F238E27FC236}">
                <a16:creationId xmlns:a16="http://schemas.microsoft.com/office/drawing/2014/main" id="{B55AA6B9-9B4F-474D-B528-0BD48745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17" y="2462159"/>
            <a:ext cx="2541046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65</Words>
  <Application>Microsoft Office PowerPoint</Application>
  <PresentationFormat>Diavoorstelling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De torens van Hanoi - denkklassen creëren -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Torens van hanoi</dc:title>
  <dc:creator>herman</dc:creator>
  <cp:lastModifiedBy>Herman Hofstede</cp:lastModifiedBy>
  <cp:revision>31</cp:revision>
  <dcterms:created xsi:type="dcterms:W3CDTF">2026-02-17T10:11:57Z</dcterms:created>
  <dcterms:modified xsi:type="dcterms:W3CDTF">2026-02-20T13:27:48Z</dcterms:modified>
</cp:coreProperties>
</file>