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60" r:id="rId5"/>
    <p:sldId id="259" r:id="rId6"/>
    <p:sldId id="264" r:id="rId7"/>
    <p:sldId id="261" r:id="rId8"/>
    <p:sldId id="265" r:id="rId9"/>
  </p:sldIdLst>
  <p:sldSz cx="9144000" cy="6858000" type="screen4x3"/>
  <p:notesSz cx="6858000" cy="99456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5B0D9-FCD9-44D7-8E53-E85E5F8DADBA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1F5AF-90A7-40F2-BD2D-2D99EDEB1A84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Atoommodel </a:t>
            </a:r>
            <a:r>
              <a:rPr lang="nl-NL" dirty="0" err="1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Een atoom bestaat uit</a:t>
            </a:r>
          </a:p>
          <a:p>
            <a:pPr marL="457200" lvl="1" indent="0">
              <a:buNone/>
            </a:pPr>
            <a:r>
              <a:rPr lang="nl-NL" dirty="0"/>
              <a:t>protonen			</a:t>
            </a:r>
            <a:endParaRPr lang="nl-NL" dirty="0" smtClean="0"/>
          </a:p>
          <a:p>
            <a:pPr lvl="2"/>
            <a:r>
              <a:rPr lang="nl-NL" dirty="0" smtClean="0"/>
              <a:t>Lading </a:t>
            </a:r>
            <a:r>
              <a:rPr lang="nl-NL" dirty="0"/>
              <a:t>	+1  </a:t>
            </a:r>
          </a:p>
          <a:p>
            <a:pPr lvl="2"/>
            <a:r>
              <a:rPr lang="nl-NL" dirty="0"/>
              <a:t>Massa 	1</a:t>
            </a:r>
          </a:p>
          <a:p>
            <a:pPr marL="457200" lvl="1" indent="0">
              <a:buNone/>
            </a:pPr>
            <a:r>
              <a:rPr lang="nl-NL" dirty="0"/>
              <a:t>elektronen			</a:t>
            </a:r>
            <a:endParaRPr lang="nl-NL" dirty="0" smtClean="0"/>
          </a:p>
          <a:p>
            <a:pPr lvl="2"/>
            <a:r>
              <a:rPr lang="nl-NL" dirty="0" smtClean="0"/>
              <a:t>Lading</a:t>
            </a:r>
            <a:r>
              <a:rPr lang="nl-NL" dirty="0"/>
              <a:t>	-1</a:t>
            </a:r>
          </a:p>
          <a:p>
            <a:pPr lvl="2"/>
            <a:r>
              <a:rPr lang="nl-NL" dirty="0"/>
              <a:t>Massa	&lt; 0,001</a:t>
            </a:r>
          </a:p>
          <a:p>
            <a:pPr marL="457200" lvl="1" indent="0">
              <a:buNone/>
            </a:pPr>
            <a:r>
              <a:rPr lang="nl-NL" dirty="0"/>
              <a:t>neutronen			</a:t>
            </a:r>
            <a:endParaRPr lang="nl-NL" dirty="0" smtClean="0"/>
          </a:p>
          <a:p>
            <a:pPr lvl="2"/>
            <a:r>
              <a:rPr lang="nl-NL" dirty="0" smtClean="0"/>
              <a:t>Lading</a:t>
            </a:r>
            <a:r>
              <a:rPr lang="nl-NL" dirty="0"/>
              <a:t>	0</a:t>
            </a:r>
          </a:p>
          <a:p>
            <a:pPr lvl="2"/>
            <a:r>
              <a:rPr lang="nl-NL" dirty="0"/>
              <a:t>Massa	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4499992" y="220486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sz="2800" dirty="0"/>
              <a:t>kern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572000" y="472514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sz="2800" dirty="0"/>
              <a:t>kern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499992" y="3434668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sz="2800" dirty="0"/>
              <a:t>e</a:t>
            </a:r>
            <a:r>
              <a:rPr lang="nl-NL" sz="2800" dirty="0" smtClean="0"/>
              <a:t>lektronenwolk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17870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Atoommodel van </a:t>
            </a:r>
            <a:r>
              <a:rPr lang="nl-NL" dirty="0" err="1" smtClean="0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Massa getal </a:t>
            </a:r>
          </a:p>
          <a:p>
            <a:pPr lvl="1"/>
            <a:r>
              <a:rPr lang="nl-NL" dirty="0" smtClean="0"/>
              <a:t>Aantal kerndeeltjes</a:t>
            </a:r>
          </a:p>
          <a:p>
            <a:pPr lvl="1"/>
            <a:r>
              <a:rPr lang="nl-NL" dirty="0" smtClean="0"/>
              <a:t>Dus som protonen + neutronen</a:t>
            </a:r>
          </a:p>
          <a:p>
            <a:r>
              <a:rPr lang="nl-NL" dirty="0" smtClean="0"/>
              <a:t>Atoom</a:t>
            </a:r>
          </a:p>
          <a:p>
            <a:pPr lvl="1"/>
            <a:r>
              <a:rPr lang="nl-NL" dirty="0" smtClean="0"/>
              <a:t>aantal protonen = </a:t>
            </a:r>
            <a:r>
              <a:rPr lang="nl-NL" dirty="0"/>
              <a:t>a</a:t>
            </a:r>
            <a:r>
              <a:rPr lang="nl-NL" dirty="0" smtClean="0"/>
              <a:t>toomnummer </a:t>
            </a:r>
          </a:p>
          <a:p>
            <a:pPr lvl="1"/>
            <a:r>
              <a:rPr lang="nl-NL" dirty="0"/>
              <a:t>a</a:t>
            </a:r>
            <a:r>
              <a:rPr lang="nl-NL" dirty="0" smtClean="0"/>
              <a:t>antal elektronen = aantal protonen</a:t>
            </a:r>
          </a:p>
          <a:p>
            <a:pPr lvl="1"/>
            <a:r>
              <a:rPr lang="nl-NL" dirty="0" smtClean="0"/>
              <a:t>Aantal neutronen = massa getal – aantal protonen  </a:t>
            </a:r>
          </a:p>
          <a:p>
            <a:pPr lvl="1">
              <a:buNone/>
            </a:pP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707904" y="3789040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851920" y="4365104"/>
            <a:ext cx="273630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923928" y="4869160"/>
            <a:ext cx="47525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Atoommodel van </a:t>
            </a:r>
            <a:r>
              <a:rPr lang="nl-NL" dirty="0" err="1" smtClean="0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Voorbeeld</a:t>
            </a:r>
          </a:p>
          <a:p>
            <a:pPr lvl="1"/>
            <a:r>
              <a:rPr lang="nl-NL" dirty="0" smtClean="0"/>
              <a:t>Hoeveel protonen, elektronen en neutronen heeft een kaliumatoom met massa getal 39</a:t>
            </a:r>
          </a:p>
          <a:p>
            <a:pPr lvl="2"/>
            <a:r>
              <a:rPr lang="nl-NL" dirty="0" smtClean="0"/>
              <a:t>We noteren dit ook als   </a:t>
            </a:r>
            <a:r>
              <a:rPr lang="nl-NL" dirty="0"/>
              <a:t>K</a:t>
            </a:r>
            <a:r>
              <a:rPr lang="nl-NL" dirty="0" smtClean="0">
                <a:latin typeface="Arial"/>
                <a:cs typeface="Arial"/>
              </a:rPr>
              <a:t>–</a:t>
            </a:r>
            <a:r>
              <a:rPr lang="nl-NL" dirty="0" smtClean="0"/>
              <a:t>39    </a:t>
            </a:r>
            <a:endParaRPr lang="nl-NL" dirty="0"/>
          </a:p>
          <a:p>
            <a:pPr lvl="1"/>
            <a:r>
              <a:rPr lang="nl-NL" dirty="0" smtClean="0"/>
              <a:t>Atoomnummer  = 19</a:t>
            </a:r>
          </a:p>
          <a:p>
            <a:pPr lvl="2"/>
            <a:r>
              <a:rPr lang="nl-NL" dirty="0" smtClean="0"/>
              <a:t>Protonen	19</a:t>
            </a:r>
          </a:p>
          <a:p>
            <a:pPr lvl="2"/>
            <a:r>
              <a:rPr lang="nl-NL" dirty="0" smtClean="0"/>
              <a:t>Elektronen	19</a:t>
            </a:r>
          </a:p>
          <a:p>
            <a:pPr lvl="2"/>
            <a:r>
              <a:rPr lang="nl-NL" dirty="0" smtClean="0"/>
              <a:t>neutronen	39 -19 = 20</a:t>
            </a:r>
          </a:p>
          <a:p>
            <a:pPr lvl="2"/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275856" y="4149080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275856" y="4581128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275856" y="4941168"/>
            <a:ext cx="158417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635896" y="3645024"/>
            <a:ext cx="115212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Moleculaire 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Bestaan alleen uit niet metalen</a:t>
            </a:r>
          </a:p>
          <a:p>
            <a:r>
              <a:rPr lang="nl-NL" dirty="0" smtClean="0"/>
              <a:t>Stof bestaat uit moleculen</a:t>
            </a:r>
          </a:p>
          <a:p>
            <a:pPr lvl="1"/>
            <a:r>
              <a:rPr lang="nl-NL" dirty="0" smtClean="0"/>
              <a:t>In de moleculen atoombinding</a:t>
            </a:r>
          </a:p>
          <a:p>
            <a:pPr lvl="1"/>
            <a:r>
              <a:rPr lang="nl-NL" dirty="0" smtClean="0"/>
              <a:t>Tussen moleculen </a:t>
            </a:r>
            <a:r>
              <a:rPr lang="nl-NL" dirty="0" err="1" smtClean="0"/>
              <a:t>vd</a:t>
            </a:r>
            <a:r>
              <a:rPr lang="nl-NL" dirty="0" smtClean="0"/>
              <a:t> </a:t>
            </a:r>
            <a:r>
              <a:rPr lang="nl-NL" dirty="0" err="1" smtClean="0"/>
              <a:t>Waalsbinding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		soms ook H bruggen	</a:t>
            </a:r>
          </a:p>
          <a:p>
            <a:r>
              <a:rPr lang="nl-NL" dirty="0" smtClean="0"/>
              <a:t>Covalentie</a:t>
            </a:r>
          </a:p>
          <a:p>
            <a:pPr lvl="1"/>
            <a:r>
              <a:rPr lang="nl-NL" dirty="0" smtClean="0"/>
              <a:t>Aantal bindingen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nl-NL" dirty="0" smtClean="0"/>
              <a:t>Zouten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64496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Ionen </a:t>
            </a:r>
          </a:p>
          <a:p>
            <a:pPr lvl="1"/>
            <a:r>
              <a:rPr lang="nl-NL" dirty="0" smtClean="0"/>
              <a:t>Deeltje met een lading</a:t>
            </a:r>
          </a:p>
          <a:p>
            <a:pPr lvl="1"/>
            <a:r>
              <a:rPr lang="nl-NL" dirty="0" smtClean="0"/>
              <a:t>Elektronen opgenomen of afgestaan</a:t>
            </a:r>
          </a:p>
          <a:p>
            <a:r>
              <a:rPr lang="nl-NL" dirty="0" smtClean="0"/>
              <a:t>Positief ion</a:t>
            </a:r>
          </a:p>
          <a:p>
            <a:pPr lvl="1"/>
            <a:r>
              <a:rPr lang="nl-NL" dirty="0" smtClean="0"/>
              <a:t>Metaal ion</a:t>
            </a:r>
          </a:p>
          <a:p>
            <a:pPr lvl="2"/>
            <a:r>
              <a:rPr lang="nl-NL" dirty="0" smtClean="0"/>
              <a:t>Elektronen afgestaan</a:t>
            </a:r>
          </a:p>
          <a:p>
            <a:r>
              <a:rPr lang="nl-NL" dirty="0" smtClean="0"/>
              <a:t>Negatief ion</a:t>
            </a:r>
          </a:p>
          <a:p>
            <a:pPr lvl="1"/>
            <a:r>
              <a:rPr lang="nl-NL" dirty="0" smtClean="0"/>
              <a:t>Niet metaal ion</a:t>
            </a:r>
          </a:p>
          <a:p>
            <a:pPr lvl="2"/>
            <a:r>
              <a:rPr lang="nl-NL" dirty="0" smtClean="0"/>
              <a:t>Elektronen opgenomen</a:t>
            </a:r>
          </a:p>
          <a:p>
            <a:r>
              <a:rPr lang="nl-NL" dirty="0" smtClean="0"/>
              <a:t>In zout</a:t>
            </a:r>
          </a:p>
          <a:p>
            <a:pPr lvl="1"/>
            <a:r>
              <a:rPr lang="nl-NL" dirty="0" err="1" smtClean="0"/>
              <a:t>Ionbinding</a:t>
            </a:r>
            <a:endParaRPr lang="nl-NL" dirty="0" smtClean="0"/>
          </a:p>
        </p:txBody>
      </p:sp>
      <p:sp>
        <p:nvSpPr>
          <p:cNvPr id="4" name="Tekstvak 3"/>
          <p:cNvSpPr txBox="1"/>
          <p:nvPr/>
        </p:nvSpPr>
        <p:spPr>
          <a:xfrm>
            <a:off x="755576" y="119675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verbinding tussen metaal en niet metaal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0888"/>
          </a:xfrm>
        </p:spPr>
        <p:txBody>
          <a:bodyPr/>
          <a:lstStyle/>
          <a:p>
            <a:pPr marL="457200" lvl="1" indent="0">
              <a:buNone/>
            </a:pPr>
            <a:r>
              <a:rPr lang="nl-NL" dirty="0"/>
              <a:t>Samengestelde ionen</a:t>
            </a:r>
          </a:p>
          <a:p>
            <a:pPr marL="457200" lvl="1" indent="0">
              <a:buNone/>
            </a:pPr>
            <a:r>
              <a:rPr lang="nl-NL" dirty="0"/>
              <a:t>	in samengesteld ion </a:t>
            </a:r>
          </a:p>
          <a:p>
            <a:pPr marL="457200" lvl="1" indent="0">
              <a:buNone/>
            </a:pPr>
            <a:r>
              <a:rPr lang="nl-NL" dirty="0"/>
              <a:t>		</a:t>
            </a:r>
            <a:r>
              <a:rPr lang="nl-NL" dirty="0" smtClean="0"/>
              <a:t>atoombinding</a:t>
            </a:r>
            <a:endParaRPr lang="nl-NL" dirty="0"/>
          </a:p>
          <a:p>
            <a:pPr marL="457200" lvl="1" indent="0">
              <a:buNone/>
            </a:pPr>
            <a:r>
              <a:rPr lang="nl-NL" dirty="0" smtClean="0"/>
              <a:t>     tussen ionen</a:t>
            </a:r>
          </a:p>
          <a:p>
            <a:pPr marL="1828800" lvl="4" indent="0">
              <a:buNone/>
            </a:pPr>
            <a:r>
              <a:rPr lang="nl-NL" dirty="0" err="1" smtClean="0"/>
              <a:t>Ionbinding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539552" y="4581128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Zoutformule opstellen</a:t>
            </a:r>
          </a:p>
          <a:p>
            <a:r>
              <a:rPr lang="nl-NL" dirty="0" smtClean="0"/>
              <a:t>       </a:t>
            </a:r>
            <a:r>
              <a:rPr lang="nl-NL" sz="2400" dirty="0" smtClean="0"/>
              <a:t>verhouding tussen ionen</a:t>
            </a:r>
          </a:p>
          <a:p>
            <a:r>
              <a:rPr lang="nl-NL" dirty="0"/>
              <a:t>	</a:t>
            </a:r>
            <a:r>
              <a:rPr lang="nl-NL" sz="2400" dirty="0" smtClean="0"/>
              <a:t>totale positieve lading = totale negatieve lading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77453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Bestaat uit alleen metalen</a:t>
            </a:r>
          </a:p>
          <a:p>
            <a:pPr marL="457200" lvl="1" indent="0">
              <a:buNone/>
            </a:pPr>
            <a:r>
              <a:rPr lang="nl-NL" dirty="0"/>
              <a:t> </a:t>
            </a:r>
            <a:r>
              <a:rPr lang="nl-NL" dirty="0" smtClean="0"/>
              <a:t> Tussen atomen</a:t>
            </a:r>
          </a:p>
          <a:p>
            <a:pPr marL="914400" lvl="2" indent="0">
              <a:buNone/>
            </a:pPr>
            <a:r>
              <a:rPr lang="nl-NL" smtClean="0"/>
              <a:t>   metaalbinding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Legering  (of alliage)</a:t>
            </a:r>
          </a:p>
          <a:p>
            <a:pPr lvl="1"/>
            <a:r>
              <a:rPr lang="nl-NL" dirty="0" smtClean="0"/>
              <a:t>Mengsel van metalen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6632" y="188640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Kristalroosters</a:t>
            </a:r>
            <a:endParaRPr lang="nl-NL" sz="2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63588" y="845755"/>
            <a:ext cx="6400800" cy="3721968"/>
          </a:xfrm>
        </p:spPr>
        <p:txBody>
          <a:bodyPr/>
          <a:lstStyle/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125018"/>
              </p:ext>
            </p:extLst>
          </p:nvPr>
        </p:nvGraphicFramePr>
        <p:xfrm>
          <a:off x="647564" y="1012505"/>
          <a:ext cx="7560840" cy="5265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0140"/>
                <a:gridCol w="1260140"/>
                <a:gridCol w="1260140"/>
                <a:gridCol w="1260140"/>
                <a:gridCol w="1260140"/>
                <a:gridCol w="1260140"/>
              </a:tblGrid>
              <a:tr h="936103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48082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3218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187624" y="116553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2087724" y="1084512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Soort rooster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863588" y="1156520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Soort stof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239852" y="115652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Soort binding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463988" y="122852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/>
              <a:t>Atoomsoorten in stof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760132" y="1156520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/>
              <a:t>Vaste stof opgebouwd</a:t>
            </a:r>
            <a:r>
              <a:rPr lang="nl-NL" sz="1400" baseline="0" dirty="0" smtClean="0"/>
              <a:t> uit :</a:t>
            </a:r>
            <a:endParaRPr lang="nl-NL" sz="1400" dirty="0" smtClean="0"/>
          </a:p>
        </p:txBody>
      </p:sp>
      <p:sp>
        <p:nvSpPr>
          <p:cNvPr id="11" name="Tekstvak 10"/>
          <p:cNvSpPr txBox="1"/>
          <p:nvPr/>
        </p:nvSpPr>
        <p:spPr>
          <a:xfrm>
            <a:off x="6912260" y="1300536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voorbeelden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1943708" y="2092624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Metaal rooster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791580" y="223664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metaal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3239852" y="2092624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Metaal binding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4608004" y="216463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Alleen metalen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5832140" y="21646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atomen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7056276" y="2092624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Na,Cu</a:t>
            </a:r>
          </a:p>
          <a:p>
            <a:pPr algn="ctr"/>
            <a:r>
              <a:rPr lang="nl-NL" dirty="0" smtClean="0"/>
              <a:t>brons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1973809" y="3398059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Ion rooster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838093" y="349039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zout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3239852" y="3028728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Ion binding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4524393" y="3346076"/>
            <a:ext cx="115212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300" dirty="0" smtClean="0"/>
              <a:t>Combinatie</a:t>
            </a:r>
            <a:r>
              <a:rPr lang="nl-NL" sz="1300" baseline="0" dirty="0" smtClean="0"/>
              <a:t> van metaal en niet metaal</a:t>
            </a:r>
            <a:endParaRPr lang="nl-NL" sz="1300" dirty="0" smtClean="0"/>
          </a:p>
        </p:txBody>
      </p:sp>
      <p:sp>
        <p:nvSpPr>
          <p:cNvPr id="22" name="Tekstvak 21"/>
          <p:cNvSpPr txBox="1"/>
          <p:nvPr/>
        </p:nvSpPr>
        <p:spPr>
          <a:xfrm>
            <a:off x="5832140" y="346437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ionen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7079608" y="3400968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NaCl</a:t>
            </a:r>
            <a:r>
              <a:rPr lang="nl-NL" dirty="0" smtClean="0"/>
              <a:t>,</a:t>
            </a:r>
          </a:p>
          <a:p>
            <a:pPr algn="ctr"/>
            <a:r>
              <a:rPr lang="nl-NL" dirty="0" smtClean="0"/>
              <a:t>KNO</a:t>
            </a:r>
            <a:r>
              <a:rPr lang="nl-NL" baseline="-25000" dirty="0" smtClean="0"/>
              <a:t>3</a:t>
            </a:r>
            <a:endParaRPr lang="nl-NL" dirty="0" smtClean="0"/>
          </a:p>
        </p:txBody>
      </p:sp>
      <p:sp>
        <p:nvSpPr>
          <p:cNvPr id="24" name="Tekstvak 23"/>
          <p:cNvSpPr txBox="1"/>
          <p:nvPr/>
        </p:nvSpPr>
        <p:spPr>
          <a:xfrm>
            <a:off x="1968313" y="481301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Molecuul</a:t>
            </a:r>
          </a:p>
          <a:p>
            <a:pPr algn="ctr"/>
            <a:r>
              <a:rPr lang="nl-NL" dirty="0" smtClean="0"/>
              <a:t>rooster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755576" y="4781020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m</a:t>
            </a:r>
            <a:r>
              <a:rPr lang="nl-NL" dirty="0" err="1" smtClean="0"/>
              <a:t>olecu-laire</a:t>
            </a:r>
            <a:r>
              <a:rPr lang="nl-NL" dirty="0" smtClean="0"/>
              <a:t> </a:t>
            </a:r>
            <a:r>
              <a:rPr lang="nl-NL" dirty="0" smtClean="0"/>
              <a:t>stof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3203848" y="4567723"/>
            <a:ext cx="11521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/>
              <a:t>In molecuul</a:t>
            </a:r>
          </a:p>
          <a:p>
            <a:pPr algn="ctr"/>
            <a:r>
              <a:rPr lang="nl-NL" sz="1200" b="1" dirty="0" smtClean="0"/>
              <a:t>Atoombinding</a:t>
            </a:r>
          </a:p>
          <a:p>
            <a:pPr algn="ctr"/>
            <a:r>
              <a:rPr lang="nl-NL" sz="1200" dirty="0" smtClean="0"/>
              <a:t>Tussen moleculen</a:t>
            </a:r>
          </a:p>
          <a:p>
            <a:pPr algn="ctr"/>
            <a:r>
              <a:rPr lang="nl-NL" sz="1200" b="1" dirty="0" err="1" smtClean="0"/>
              <a:t>vd</a:t>
            </a:r>
            <a:r>
              <a:rPr lang="nl-NL" sz="1200" b="1" dirty="0" smtClean="0"/>
              <a:t> Waals </a:t>
            </a:r>
            <a:r>
              <a:rPr lang="nl-NL" sz="1200" b="1" dirty="0" smtClean="0"/>
              <a:t>binding</a:t>
            </a:r>
          </a:p>
          <a:p>
            <a:pPr algn="ctr"/>
            <a:r>
              <a:rPr lang="nl-NL" sz="1200" b="1" dirty="0" smtClean="0"/>
              <a:t>H bruggen</a:t>
            </a:r>
            <a:endParaRPr lang="nl-NL" sz="1200" b="1" dirty="0" smtClean="0"/>
          </a:p>
        </p:txBody>
      </p:sp>
      <p:sp>
        <p:nvSpPr>
          <p:cNvPr id="27" name="Tekstvak 26"/>
          <p:cNvSpPr txBox="1"/>
          <p:nvPr/>
        </p:nvSpPr>
        <p:spPr>
          <a:xfrm>
            <a:off x="4596401" y="4844722"/>
            <a:ext cx="1008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Alleen niet metalen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5760132" y="508626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moleculen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7020272" y="498322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dk1"/>
                </a:solidFill>
              </a:rPr>
              <a:t>I</a:t>
            </a:r>
            <a:r>
              <a:rPr lang="nl-NL" baseline="-25000" dirty="0">
                <a:solidFill>
                  <a:schemeClr val="dk1"/>
                </a:solidFill>
              </a:rPr>
              <a:t>2</a:t>
            </a:r>
            <a:r>
              <a:rPr lang="nl-NL" dirty="0">
                <a:solidFill>
                  <a:schemeClr val="dk1"/>
                </a:solidFill>
              </a:rPr>
              <a:t>, H</a:t>
            </a:r>
            <a:r>
              <a:rPr lang="nl-NL" baseline="-25000" dirty="0">
                <a:solidFill>
                  <a:schemeClr val="dk1"/>
                </a:solidFill>
              </a:rPr>
              <a:t>2</a:t>
            </a:r>
            <a:r>
              <a:rPr lang="nl-NL" dirty="0">
                <a:solidFill>
                  <a:schemeClr val="dk1"/>
                </a:solidFill>
              </a:rPr>
              <a:t>O</a:t>
            </a:r>
          </a:p>
          <a:p>
            <a:pPr algn="ctr"/>
            <a:r>
              <a:rPr lang="nl-NL" dirty="0" smtClean="0">
                <a:solidFill>
                  <a:schemeClr val="dk1"/>
                </a:solidFill>
              </a:rPr>
              <a:t>C</a:t>
            </a:r>
            <a:r>
              <a:rPr lang="nl-NL" baseline="-25000" dirty="0" smtClean="0">
                <a:solidFill>
                  <a:schemeClr val="dk1"/>
                </a:solidFill>
              </a:rPr>
              <a:t>6</a:t>
            </a:r>
            <a:r>
              <a:rPr lang="nl-NL" dirty="0" smtClean="0">
                <a:solidFill>
                  <a:schemeClr val="dk1"/>
                </a:solidFill>
              </a:rPr>
              <a:t>H</a:t>
            </a:r>
            <a:r>
              <a:rPr lang="nl-NL" baseline="-25000" dirty="0" smtClean="0">
                <a:solidFill>
                  <a:schemeClr val="dk1"/>
                </a:solidFill>
              </a:rPr>
              <a:t>12</a:t>
            </a:r>
            <a:r>
              <a:rPr lang="nl-NL" dirty="0" smtClean="0">
                <a:solidFill>
                  <a:schemeClr val="dk1"/>
                </a:solidFill>
              </a:rPr>
              <a:t>O</a:t>
            </a:r>
            <a:r>
              <a:rPr lang="nl-NL" baseline="-25000" dirty="0" smtClean="0">
                <a:solidFill>
                  <a:schemeClr val="dk1"/>
                </a:solidFill>
              </a:rPr>
              <a:t>6</a:t>
            </a:r>
            <a:endParaRPr lang="nl-NL" dirty="0" smtClean="0"/>
          </a:p>
        </p:txBody>
      </p:sp>
      <p:sp>
        <p:nvSpPr>
          <p:cNvPr id="30" name="Tekstvak 29"/>
          <p:cNvSpPr txBox="1"/>
          <p:nvPr/>
        </p:nvSpPr>
        <p:spPr>
          <a:xfrm>
            <a:off x="3203848" y="370938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Binnen ion</a:t>
            </a:r>
          </a:p>
          <a:p>
            <a:r>
              <a:rPr lang="nl-NL" sz="1400" dirty="0" smtClean="0"/>
              <a:t>atoombinding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32837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211</Words>
  <Application>Microsoft Office PowerPoint</Application>
  <PresentationFormat>Diavoorstelling (4:3)</PresentationFormat>
  <Paragraphs>102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Atoommodel Rutherford</vt:lpstr>
      <vt:lpstr>Atoommodel van Rutherford</vt:lpstr>
      <vt:lpstr>Atoommodel van Rutherford</vt:lpstr>
      <vt:lpstr>Moleculaire stoffen</vt:lpstr>
      <vt:lpstr>Zouten</vt:lpstr>
      <vt:lpstr>zouten</vt:lpstr>
      <vt:lpstr>metalen</vt:lpstr>
      <vt:lpstr>Kristalroosters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Atoommodel van Rutherford</dc:title>
  <dc:creator>Nelly Andela</dc:creator>
  <cp:lastModifiedBy>Nelly Andela</cp:lastModifiedBy>
  <cp:revision>9</cp:revision>
  <cp:lastPrinted>2021-09-15T08:39:05Z</cp:lastPrinted>
  <dcterms:created xsi:type="dcterms:W3CDTF">2020-10-19T18:49:52Z</dcterms:created>
  <dcterms:modified xsi:type="dcterms:W3CDTF">2021-09-15T08:43:01Z</dcterms:modified>
</cp:coreProperties>
</file>