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6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44E58-7F41-4FB3-BFCB-73F784E3D973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2448F-3A62-405F-A0FA-AE3CE472BA7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Ozonlaag   15-50 km</a:t>
            </a:r>
            <a:r>
              <a:rPr lang="nl-NL" baseline="0" dirty="0" smtClean="0"/>
              <a:t> </a:t>
            </a:r>
            <a:r>
              <a:rPr lang="nl-NL" baseline="0" smtClean="0"/>
              <a:t>in stratosfeer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2448F-3A62-405F-A0FA-AE3CE472BA71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00F4E-D2C8-49C8-A0D1-588E6CE225C5}" type="datetimeFigureOut">
              <a:rPr lang="nl-NL" smtClean="0"/>
              <a:pPr/>
              <a:t>27-11-2017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F12A-B7C2-44DF-A4A3-70E70AAF66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bl9uTaBM0U" TargetMode="External"/><Relationship Id="rId2" Type="http://schemas.openxmlformats.org/officeDocument/2006/relationships/hyperlink" Target="https://www.google.nl/url?sa=t&amp;rct=j&amp;q=&amp;esrc=s&amp;source=video&amp;cd=1&amp;ved=0CB8QuAIwAGoVChMI38PqnJqYyQIVB5RyCh09jwNt&amp;url=https://www.youtube.com/watch?v=Zbl9uTaBM0U&amp;usg=AFQjCNGC8Mim1l-6Rmp94SDZLCwOGtFV5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RePbJtegN4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Luchtvervuiling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Zure regen</a:t>
            </a:r>
          </a:p>
          <a:p>
            <a:pPr lvl="1"/>
            <a:r>
              <a:rPr lang="nl-NL" dirty="0" smtClean="0"/>
              <a:t>Zwaveloxiden</a:t>
            </a:r>
          </a:p>
          <a:p>
            <a:pPr lvl="1"/>
            <a:r>
              <a:rPr lang="nl-NL" dirty="0" smtClean="0"/>
              <a:t>stikstofoxiden</a:t>
            </a:r>
            <a:endParaRPr lang="nl-NL" dirty="0"/>
          </a:p>
          <a:p>
            <a:r>
              <a:rPr lang="nl-NL" dirty="0" smtClean="0"/>
              <a:t>Ozonlaag</a:t>
            </a:r>
          </a:p>
          <a:p>
            <a:pPr lvl="1"/>
            <a:r>
              <a:rPr lang="nl-NL" dirty="0" smtClean="0"/>
              <a:t>drijfgassen</a:t>
            </a:r>
          </a:p>
          <a:p>
            <a:r>
              <a:rPr lang="nl-NL" dirty="0" smtClean="0"/>
              <a:t>Smog</a:t>
            </a:r>
          </a:p>
          <a:p>
            <a:pPr lvl="1"/>
            <a:r>
              <a:rPr lang="nl-NL" dirty="0" smtClean="0"/>
              <a:t>Ozon</a:t>
            </a:r>
          </a:p>
          <a:p>
            <a:pPr lvl="1"/>
            <a:r>
              <a:rPr lang="nl-NL" dirty="0" smtClean="0"/>
              <a:t>Stikstofoxiden</a:t>
            </a:r>
          </a:p>
          <a:p>
            <a:pPr lvl="1"/>
            <a:r>
              <a:rPr lang="nl-NL" dirty="0" err="1" smtClean="0"/>
              <a:t>Fijnstof</a:t>
            </a:r>
            <a:endParaRPr lang="nl-NL" dirty="0" smtClean="0"/>
          </a:p>
          <a:p>
            <a:pPr lvl="1"/>
            <a:r>
              <a:rPr lang="nl-NL" dirty="0" smtClean="0"/>
              <a:t>Kleine koolwaterstoffen  (methaan)</a:t>
            </a:r>
            <a:endParaRPr lang="nl-NL" dirty="0"/>
          </a:p>
        </p:txBody>
      </p:sp>
      <p:pic>
        <p:nvPicPr>
          <p:cNvPr id="4" name="Afbeelding 3" descr="zure reg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1556792"/>
            <a:ext cx="3201174" cy="1944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nl-NL" dirty="0" smtClean="0"/>
              <a:t>Broeikaseffect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03648" y="4797152"/>
            <a:ext cx="6400800" cy="1752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nl-NL" dirty="0">
                <a:hlinkClick r:id="rId2"/>
              </a:rPr>
              <a:t>▶ 2:13</a:t>
            </a:r>
            <a:endParaRPr lang="nl-NL" dirty="0"/>
          </a:p>
          <a:p>
            <a:r>
              <a:rPr lang="nl-NL" dirty="0" err="1" smtClean="0">
                <a:hlinkClick r:id="rId3"/>
              </a:rPr>
              <a:t>www.youtube.com</a:t>
            </a:r>
            <a:r>
              <a:rPr lang="nl-NL" dirty="0" smtClean="0">
                <a:hlinkClick r:id="rId3"/>
              </a:rPr>
              <a:t>/</a:t>
            </a:r>
            <a:r>
              <a:rPr lang="nl-NL" dirty="0" err="1" smtClean="0">
                <a:hlinkClick r:id="rId3"/>
              </a:rPr>
              <a:t>watch</a:t>
            </a:r>
            <a:r>
              <a:rPr lang="nl-NL" dirty="0" smtClean="0">
                <a:hlinkClick r:id="rId3"/>
              </a:rPr>
              <a:t>?v=Zbl9uTaBM0U</a:t>
            </a:r>
            <a:endParaRPr lang="nl-NL" dirty="0"/>
          </a:p>
        </p:txBody>
      </p:sp>
      <p:pic>
        <p:nvPicPr>
          <p:cNvPr id="4" name="Afbeelding 3" descr="broeikaseffec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1916832"/>
            <a:ext cx="3578374" cy="2376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Versterkt broeikaseffect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https://www.youtube.com/watch?v=nRePbJtegN4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Alternatieve energie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Windenergie</a:t>
            </a:r>
          </a:p>
          <a:p>
            <a:r>
              <a:rPr lang="nl-NL" dirty="0" err="1" smtClean="0"/>
              <a:t>Zonne</a:t>
            </a:r>
            <a:r>
              <a:rPr lang="nl-NL" dirty="0"/>
              <a:t> </a:t>
            </a:r>
            <a:r>
              <a:rPr lang="nl-NL" dirty="0" smtClean="0"/>
              <a:t>energie</a:t>
            </a:r>
          </a:p>
          <a:p>
            <a:r>
              <a:rPr lang="nl-NL" dirty="0" smtClean="0"/>
              <a:t>Biomassa</a:t>
            </a:r>
          </a:p>
          <a:p>
            <a:pPr lvl="1"/>
            <a:r>
              <a:rPr lang="nl-NL" dirty="0" smtClean="0"/>
              <a:t>CO</a:t>
            </a:r>
            <a:r>
              <a:rPr lang="nl-NL" baseline="-25000" dirty="0" smtClean="0"/>
              <a:t>2 </a:t>
            </a:r>
            <a:r>
              <a:rPr lang="nl-NL" dirty="0" smtClean="0"/>
              <a:t> neutraal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37</Words>
  <Application>Microsoft Office PowerPoint</Application>
  <PresentationFormat>Diavoorstelling (4:3)</PresentationFormat>
  <Paragraphs>23</Paragraphs>
  <Slides>4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Luchtvervuiling</vt:lpstr>
      <vt:lpstr>Broeikaseffect</vt:lpstr>
      <vt:lpstr>Versterkt broeikaseffect</vt:lpstr>
      <vt:lpstr>Alternatieve energie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Nelly Andela</dc:creator>
  <cp:lastModifiedBy>Nelly Andela</cp:lastModifiedBy>
  <cp:revision>10</cp:revision>
  <dcterms:created xsi:type="dcterms:W3CDTF">2015-11-17T19:31:56Z</dcterms:created>
  <dcterms:modified xsi:type="dcterms:W3CDTF">2017-11-27T15:36:39Z</dcterms:modified>
</cp:coreProperties>
</file>