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8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F1993-EFA1-4BB8-B593-8AC7320D7932}" type="datetimeFigureOut">
              <a:rPr lang="nl-NL" smtClean="0"/>
              <a:t>30-9-2015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616B-B232-4A34-A79B-1C61739780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F1993-EFA1-4BB8-B593-8AC7320D7932}" type="datetimeFigureOut">
              <a:rPr lang="nl-NL" smtClean="0"/>
              <a:t>30-9-2015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616B-B232-4A34-A79B-1C61739780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F1993-EFA1-4BB8-B593-8AC7320D7932}" type="datetimeFigureOut">
              <a:rPr lang="nl-NL" smtClean="0"/>
              <a:t>30-9-2015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616B-B232-4A34-A79B-1C61739780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F1993-EFA1-4BB8-B593-8AC7320D7932}" type="datetimeFigureOut">
              <a:rPr lang="nl-NL" smtClean="0"/>
              <a:t>30-9-2015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616B-B232-4A34-A79B-1C61739780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F1993-EFA1-4BB8-B593-8AC7320D7932}" type="datetimeFigureOut">
              <a:rPr lang="nl-NL" smtClean="0"/>
              <a:t>30-9-2015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616B-B232-4A34-A79B-1C61739780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F1993-EFA1-4BB8-B593-8AC7320D7932}" type="datetimeFigureOut">
              <a:rPr lang="nl-NL" smtClean="0"/>
              <a:t>30-9-2015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616B-B232-4A34-A79B-1C61739780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F1993-EFA1-4BB8-B593-8AC7320D7932}" type="datetimeFigureOut">
              <a:rPr lang="nl-NL" smtClean="0"/>
              <a:t>30-9-2015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616B-B232-4A34-A79B-1C61739780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F1993-EFA1-4BB8-B593-8AC7320D7932}" type="datetimeFigureOut">
              <a:rPr lang="nl-NL" smtClean="0"/>
              <a:t>30-9-2015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616B-B232-4A34-A79B-1C61739780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F1993-EFA1-4BB8-B593-8AC7320D7932}" type="datetimeFigureOut">
              <a:rPr lang="nl-NL" smtClean="0"/>
              <a:t>30-9-2015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616B-B232-4A34-A79B-1C61739780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F1993-EFA1-4BB8-B593-8AC7320D7932}" type="datetimeFigureOut">
              <a:rPr lang="nl-NL" smtClean="0"/>
              <a:t>30-9-2015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616B-B232-4A34-A79B-1C61739780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F1993-EFA1-4BB8-B593-8AC7320D7932}" type="datetimeFigureOut">
              <a:rPr lang="nl-NL" smtClean="0"/>
              <a:t>30-9-2015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4616B-B232-4A34-A79B-1C61739780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F1993-EFA1-4BB8-B593-8AC7320D7932}" type="datetimeFigureOut">
              <a:rPr lang="nl-NL" smtClean="0"/>
              <a:t>30-9-2015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4616B-B232-4A34-A79B-1C61739780BA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Kristalroosters</a:t>
            </a:r>
            <a:endParaRPr lang="nl-NL" sz="22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1916832"/>
            <a:ext cx="6400800" cy="3721968"/>
          </a:xfrm>
        </p:spPr>
        <p:txBody>
          <a:bodyPr/>
          <a:lstStyle/>
          <a:p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755576" y="2060849"/>
          <a:ext cx="7560840" cy="44087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0140"/>
                <a:gridCol w="1260140"/>
                <a:gridCol w="1260140"/>
                <a:gridCol w="1260140"/>
                <a:gridCol w="1260140"/>
                <a:gridCol w="1260140"/>
              </a:tblGrid>
              <a:tr h="936103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48082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32069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92513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1187624" y="1412776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regelmatige schikking van atomen, ionen of moleculen in een vaste stof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2195736" y="2132856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Soort rooster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971600" y="2204864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Soort stof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3347864" y="2204864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Soort binding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4572000" y="2276872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smtClean="0"/>
              <a:t>Atoomsoorten in stof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5868144" y="2204864"/>
            <a:ext cx="11521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smtClean="0"/>
              <a:t>Vaste stof opgebouwd</a:t>
            </a:r>
            <a:r>
              <a:rPr lang="nl-NL" sz="1400" baseline="0" dirty="0" smtClean="0"/>
              <a:t> uit :</a:t>
            </a:r>
            <a:endParaRPr lang="nl-NL" sz="1400" dirty="0" smtClean="0"/>
          </a:p>
        </p:txBody>
      </p:sp>
      <p:sp>
        <p:nvSpPr>
          <p:cNvPr id="11" name="Tekstvak 10"/>
          <p:cNvSpPr txBox="1"/>
          <p:nvPr/>
        </p:nvSpPr>
        <p:spPr>
          <a:xfrm>
            <a:off x="7020272" y="2348880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voorbeelden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2051720" y="3140968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Metaal rooster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899592" y="328498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metaal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3347864" y="3140968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Metaal binding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4716016" y="3212976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Alleen metalen</a:t>
            </a:r>
          </a:p>
        </p:txBody>
      </p:sp>
      <p:sp>
        <p:nvSpPr>
          <p:cNvPr id="16" name="Tekstvak 15"/>
          <p:cNvSpPr txBox="1"/>
          <p:nvPr/>
        </p:nvSpPr>
        <p:spPr>
          <a:xfrm>
            <a:off x="5940152" y="321297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atomen</a:t>
            </a:r>
          </a:p>
        </p:txBody>
      </p:sp>
      <p:sp>
        <p:nvSpPr>
          <p:cNvPr id="17" name="Tekstvak 16"/>
          <p:cNvSpPr txBox="1"/>
          <p:nvPr/>
        </p:nvSpPr>
        <p:spPr>
          <a:xfrm>
            <a:off x="7164288" y="3140968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Na,Cu</a:t>
            </a:r>
          </a:p>
          <a:p>
            <a:pPr algn="ctr"/>
            <a:r>
              <a:rPr lang="nl-NL" dirty="0" smtClean="0"/>
              <a:t>brons</a:t>
            </a:r>
          </a:p>
        </p:txBody>
      </p:sp>
      <p:sp>
        <p:nvSpPr>
          <p:cNvPr id="18" name="Tekstvak 17"/>
          <p:cNvSpPr txBox="1"/>
          <p:nvPr/>
        </p:nvSpPr>
        <p:spPr>
          <a:xfrm>
            <a:off x="2123728" y="4077072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Ion rooster</a:t>
            </a:r>
          </a:p>
        </p:txBody>
      </p:sp>
      <p:sp>
        <p:nvSpPr>
          <p:cNvPr id="19" name="Tekstvak 18"/>
          <p:cNvSpPr txBox="1"/>
          <p:nvPr/>
        </p:nvSpPr>
        <p:spPr>
          <a:xfrm>
            <a:off x="971600" y="429309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zout</a:t>
            </a:r>
          </a:p>
        </p:txBody>
      </p:sp>
      <p:sp>
        <p:nvSpPr>
          <p:cNvPr id="20" name="Tekstvak 19"/>
          <p:cNvSpPr txBox="1"/>
          <p:nvPr/>
        </p:nvSpPr>
        <p:spPr>
          <a:xfrm>
            <a:off x="3347864" y="4077072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Ion binding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4644008" y="4077072"/>
            <a:ext cx="115212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300" dirty="0" smtClean="0"/>
              <a:t>Combinatie</a:t>
            </a:r>
            <a:r>
              <a:rPr lang="nl-NL" sz="1300" baseline="0" dirty="0" smtClean="0"/>
              <a:t> van metaal en niet metaal</a:t>
            </a:r>
            <a:endParaRPr lang="nl-NL" sz="1300" dirty="0" smtClean="0"/>
          </a:p>
        </p:txBody>
      </p:sp>
      <p:sp>
        <p:nvSpPr>
          <p:cNvPr id="22" name="Tekstvak 21"/>
          <p:cNvSpPr txBox="1"/>
          <p:nvPr/>
        </p:nvSpPr>
        <p:spPr>
          <a:xfrm>
            <a:off x="5940152" y="422108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ionen</a:t>
            </a:r>
          </a:p>
        </p:txBody>
      </p:sp>
      <p:sp>
        <p:nvSpPr>
          <p:cNvPr id="23" name="Tekstvak 22"/>
          <p:cNvSpPr txBox="1"/>
          <p:nvPr/>
        </p:nvSpPr>
        <p:spPr>
          <a:xfrm>
            <a:off x="7236296" y="429309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 smtClean="0"/>
              <a:t>NaCl</a:t>
            </a:r>
            <a:r>
              <a:rPr lang="nl-NL" dirty="0" smtClean="0"/>
              <a:t>,KI</a:t>
            </a:r>
          </a:p>
        </p:txBody>
      </p:sp>
      <p:sp>
        <p:nvSpPr>
          <p:cNvPr id="24" name="Tekstvak 23"/>
          <p:cNvSpPr txBox="1"/>
          <p:nvPr/>
        </p:nvSpPr>
        <p:spPr>
          <a:xfrm>
            <a:off x="2051720" y="5301208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Molecuul</a:t>
            </a:r>
          </a:p>
          <a:p>
            <a:pPr algn="ctr"/>
            <a:r>
              <a:rPr lang="nl-NL" dirty="0" smtClean="0"/>
              <a:t>rooster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827584" y="5301208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 smtClean="0"/>
              <a:t>Molecu-laire</a:t>
            </a:r>
            <a:r>
              <a:rPr lang="nl-NL" dirty="0" smtClean="0"/>
              <a:t> stof</a:t>
            </a:r>
          </a:p>
        </p:txBody>
      </p:sp>
      <p:sp>
        <p:nvSpPr>
          <p:cNvPr id="26" name="Tekstvak 25"/>
          <p:cNvSpPr txBox="1"/>
          <p:nvPr/>
        </p:nvSpPr>
        <p:spPr>
          <a:xfrm>
            <a:off x="3347864" y="5085184"/>
            <a:ext cx="11521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/>
              <a:t>In molecuul</a:t>
            </a:r>
          </a:p>
          <a:p>
            <a:pPr algn="ctr"/>
            <a:r>
              <a:rPr lang="nl-NL" sz="1200" b="1" dirty="0" smtClean="0"/>
              <a:t>Atoombinding</a:t>
            </a:r>
          </a:p>
          <a:p>
            <a:pPr algn="ctr"/>
            <a:r>
              <a:rPr lang="nl-NL" sz="1200" dirty="0" smtClean="0"/>
              <a:t>Tussen moleculen</a:t>
            </a:r>
          </a:p>
          <a:p>
            <a:pPr algn="ctr"/>
            <a:r>
              <a:rPr lang="nl-NL" sz="1200" b="1" dirty="0" err="1" smtClean="0"/>
              <a:t>vd</a:t>
            </a:r>
            <a:r>
              <a:rPr lang="nl-NL" sz="1200" b="1" dirty="0" smtClean="0"/>
              <a:t> Waals binding</a:t>
            </a:r>
          </a:p>
        </p:txBody>
      </p:sp>
      <p:sp>
        <p:nvSpPr>
          <p:cNvPr id="27" name="Tekstvak 26"/>
          <p:cNvSpPr txBox="1"/>
          <p:nvPr/>
        </p:nvSpPr>
        <p:spPr>
          <a:xfrm>
            <a:off x="4644008" y="5229200"/>
            <a:ext cx="1008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Alleen niet metalen</a:t>
            </a:r>
          </a:p>
        </p:txBody>
      </p:sp>
      <p:sp>
        <p:nvSpPr>
          <p:cNvPr id="28" name="Tekstvak 27"/>
          <p:cNvSpPr txBox="1"/>
          <p:nvPr/>
        </p:nvSpPr>
        <p:spPr>
          <a:xfrm>
            <a:off x="5802581" y="549203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moleculen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7164288" y="5301208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dk1"/>
                </a:solidFill>
              </a:rPr>
              <a:t>I</a:t>
            </a:r>
            <a:r>
              <a:rPr lang="nl-NL" baseline="-25000" dirty="0">
                <a:solidFill>
                  <a:schemeClr val="dk1"/>
                </a:solidFill>
              </a:rPr>
              <a:t>2</a:t>
            </a:r>
            <a:r>
              <a:rPr lang="nl-NL" dirty="0">
                <a:solidFill>
                  <a:schemeClr val="dk1"/>
                </a:solidFill>
              </a:rPr>
              <a:t>, H</a:t>
            </a:r>
            <a:r>
              <a:rPr lang="nl-NL" baseline="-25000" dirty="0">
                <a:solidFill>
                  <a:schemeClr val="dk1"/>
                </a:solidFill>
              </a:rPr>
              <a:t>2</a:t>
            </a:r>
            <a:r>
              <a:rPr lang="nl-NL" dirty="0">
                <a:solidFill>
                  <a:schemeClr val="dk1"/>
                </a:solidFill>
              </a:rPr>
              <a:t>O</a:t>
            </a:r>
          </a:p>
          <a:p>
            <a:pPr algn="ctr"/>
            <a:r>
              <a:rPr lang="nl-NL" dirty="0" smtClean="0">
                <a:solidFill>
                  <a:schemeClr val="dk1"/>
                </a:solidFill>
              </a:rPr>
              <a:t>C</a:t>
            </a:r>
            <a:r>
              <a:rPr lang="nl-NL" baseline="-25000" dirty="0" smtClean="0">
                <a:solidFill>
                  <a:schemeClr val="dk1"/>
                </a:solidFill>
              </a:rPr>
              <a:t>6</a:t>
            </a:r>
            <a:r>
              <a:rPr lang="nl-NL" dirty="0" smtClean="0">
                <a:solidFill>
                  <a:schemeClr val="dk1"/>
                </a:solidFill>
              </a:rPr>
              <a:t>H</a:t>
            </a:r>
            <a:r>
              <a:rPr lang="nl-NL" baseline="-25000" dirty="0" smtClean="0">
                <a:solidFill>
                  <a:schemeClr val="dk1"/>
                </a:solidFill>
              </a:rPr>
              <a:t>12</a:t>
            </a:r>
            <a:r>
              <a:rPr lang="nl-NL" dirty="0" smtClean="0">
                <a:solidFill>
                  <a:schemeClr val="dk1"/>
                </a:solidFill>
              </a:rPr>
              <a:t>O</a:t>
            </a:r>
            <a:r>
              <a:rPr lang="nl-NL" baseline="-25000" dirty="0" smtClean="0">
                <a:solidFill>
                  <a:schemeClr val="dk1"/>
                </a:solidFill>
              </a:rPr>
              <a:t>6</a:t>
            </a:r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71</Words>
  <Application>Microsoft Office PowerPoint</Application>
  <PresentationFormat>Diavoorstelling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Kristalroosters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kristalroosters</dc:title>
  <dc:creator>Nelly Andela</dc:creator>
  <cp:lastModifiedBy>Nelly Andela</cp:lastModifiedBy>
  <cp:revision>5</cp:revision>
  <dcterms:created xsi:type="dcterms:W3CDTF">2015-09-30T18:05:38Z</dcterms:created>
  <dcterms:modified xsi:type="dcterms:W3CDTF">2015-09-30T18:50:01Z</dcterms:modified>
</cp:coreProperties>
</file>