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60" r:id="rId5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95" autoAdjust="0"/>
    <p:restoredTop sz="94713" autoAdjust="0"/>
  </p:normalViewPr>
  <p:slideViewPr>
    <p:cSldViewPr>
      <p:cViewPr varScale="1">
        <p:scale>
          <a:sx n="110" d="100"/>
          <a:sy n="110" d="100"/>
        </p:scale>
        <p:origin x="-71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CE668-EC68-445E-A92E-B7F5731AD58E}" type="datetimeFigureOut">
              <a:rPr lang="nl-NL" smtClean="0"/>
              <a:pPr/>
              <a:t>18-9-2019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376AD-C759-4C4B-87BD-8B04ECE12E1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CE668-EC68-445E-A92E-B7F5731AD58E}" type="datetimeFigureOut">
              <a:rPr lang="nl-NL" smtClean="0"/>
              <a:pPr/>
              <a:t>18-9-2019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376AD-C759-4C4B-87BD-8B04ECE12E1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CE668-EC68-445E-A92E-B7F5731AD58E}" type="datetimeFigureOut">
              <a:rPr lang="nl-NL" smtClean="0"/>
              <a:pPr/>
              <a:t>18-9-2019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376AD-C759-4C4B-87BD-8B04ECE12E1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CE668-EC68-445E-A92E-B7F5731AD58E}" type="datetimeFigureOut">
              <a:rPr lang="nl-NL" smtClean="0"/>
              <a:pPr/>
              <a:t>18-9-2019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376AD-C759-4C4B-87BD-8B04ECE12E1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CE668-EC68-445E-A92E-B7F5731AD58E}" type="datetimeFigureOut">
              <a:rPr lang="nl-NL" smtClean="0"/>
              <a:pPr/>
              <a:t>18-9-2019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376AD-C759-4C4B-87BD-8B04ECE12E1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CE668-EC68-445E-A92E-B7F5731AD58E}" type="datetimeFigureOut">
              <a:rPr lang="nl-NL" smtClean="0"/>
              <a:pPr/>
              <a:t>18-9-2019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376AD-C759-4C4B-87BD-8B04ECE12E1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CE668-EC68-445E-A92E-B7F5731AD58E}" type="datetimeFigureOut">
              <a:rPr lang="nl-NL" smtClean="0"/>
              <a:pPr/>
              <a:t>18-9-2019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376AD-C759-4C4B-87BD-8B04ECE12E1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CE668-EC68-445E-A92E-B7F5731AD58E}" type="datetimeFigureOut">
              <a:rPr lang="nl-NL" smtClean="0"/>
              <a:pPr/>
              <a:t>18-9-2019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376AD-C759-4C4B-87BD-8B04ECE12E1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CE668-EC68-445E-A92E-B7F5731AD58E}" type="datetimeFigureOut">
              <a:rPr lang="nl-NL" smtClean="0"/>
              <a:pPr/>
              <a:t>18-9-2019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376AD-C759-4C4B-87BD-8B04ECE12E1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CE668-EC68-445E-A92E-B7F5731AD58E}" type="datetimeFigureOut">
              <a:rPr lang="nl-NL" smtClean="0"/>
              <a:pPr/>
              <a:t>18-9-2019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376AD-C759-4C4B-87BD-8B04ECE12E1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CE668-EC68-445E-A92E-B7F5731AD58E}" type="datetimeFigureOut">
              <a:rPr lang="nl-NL" smtClean="0"/>
              <a:pPr/>
              <a:t>18-9-2019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376AD-C759-4C4B-87BD-8B04ECE12E1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CE668-EC68-445E-A92E-B7F5731AD58E}" type="datetimeFigureOut">
              <a:rPr lang="nl-NL" smtClean="0"/>
              <a:pPr/>
              <a:t>18-9-2019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7376AD-C759-4C4B-87BD-8B04ECE12E1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schooltv.nl/video/destilleren-van-ruwe-aardolie-hoe-worden-uit-aardolie-zoveel-verschillende-stoffen-gehaald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Destillatie opstelling</a:t>
            </a:r>
            <a:endParaRPr lang="nl-NL" dirty="0"/>
          </a:p>
        </p:txBody>
      </p:sp>
      <p:pic>
        <p:nvPicPr>
          <p:cNvPr id="4" name="Tijdelijke aanduiding voor inhoud 3" descr="Fracdest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23728" y="1628800"/>
            <a:ext cx="5040560" cy="442958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hlinkClick r:id="rId2"/>
              </a:rPr>
              <a:t>destillatietoren</a:t>
            </a:r>
            <a:endParaRPr lang="nl-NL" dirty="0"/>
          </a:p>
        </p:txBody>
      </p:sp>
      <p:pic>
        <p:nvPicPr>
          <p:cNvPr id="4" name="Tijdelijke aanduiding voor inhoud 3" descr="https://upload.wikimedia.org/wikipedia/commons/thumb/0/05/Destillatietoren_ruwe_olie.png/270px-Destillatietoren_ruwe_olie.png"/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2492896"/>
            <a:ext cx="2572109" cy="2781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 lnSpcReduction="20000"/>
          </a:bodyPr>
          <a:lstStyle/>
          <a:p>
            <a:r>
              <a:rPr lang="nl-NL" dirty="0" smtClean="0"/>
              <a:t>Homologe reeks</a:t>
            </a:r>
          </a:p>
          <a:p>
            <a:pPr lvl="1"/>
            <a:r>
              <a:rPr lang="nl-NL" dirty="0" smtClean="0"/>
              <a:t>Groep stoffen met eenzelfde bruto formule</a:t>
            </a:r>
          </a:p>
          <a:p>
            <a:r>
              <a:rPr lang="nl-NL" dirty="0" smtClean="0"/>
              <a:t>Voorbeeld</a:t>
            </a:r>
          </a:p>
          <a:p>
            <a:pPr lvl="1"/>
            <a:r>
              <a:rPr lang="nl-NL" dirty="0" err="1" smtClean="0"/>
              <a:t>Alkanen</a:t>
            </a:r>
            <a:r>
              <a:rPr lang="nl-NL" dirty="0" smtClean="0"/>
              <a:t>		C</a:t>
            </a:r>
            <a:r>
              <a:rPr lang="nl-NL" baseline="-25000" dirty="0" smtClean="0"/>
              <a:t>n</a:t>
            </a:r>
            <a:r>
              <a:rPr lang="nl-NL" dirty="0" smtClean="0"/>
              <a:t>H</a:t>
            </a:r>
            <a:r>
              <a:rPr lang="nl-NL" baseline="-25000" dirty="0" smtClean="0"/>
              <a:t>2n+2</a:t>
            </a:r>
            <a:endParaRPr lang="nl-NL" dirty="0" smtClean="0"/>
          </a:p>
          <a:p>
            <a:pPr lvl="1">
              <a:buNone/>
            </a:pPr>
            <a:r>
              <a:rPr lang="nl-NL" dirty="0" smtClean="0"/>
              <a:t>		Methaan  	CH</a:t>
            </a:r>
            <a:r>
              <a:rPr lang="nl-NL" baseline="-25000" dirty="0" smtClean="0"/>
              <a:t>4</a:t>
            </a:r>
            <a:endParaRPr lang="nl-NL" dirty="0" smtClean="0"/>
          </a:p>
          <a:p>
            <a:pPr lvl="1">
              <a:buNone/>
            </a:pPr>
            <a:r>
              <a:rPr lang="nl-NL" dirty="0" smtClean="0"/>
              <a:t>		</a:t>
            </a:r>
            <a:r>
              <a:rPr lang="nl-NL" dirty="0" err="1" smtClean="0"/>
              <a:t>Ethaan</a:t>
            </a:r>
            <a:r>
              <a:rPr lang="nl-NL" dirty="0" smtClean="0"/>
              <a:t>	C</a:t>
            </a:r>
            <a:r>
              <a:rPr lang="nl-NL" baseline="-25000" dirty="0" smtClean="0"/>
              <a:t>2</a:t>
            </a:r>
            <a:r>
              <a:rPr lang="nl-NL" dirty="0" smtClean="0"/>
              <a:t>H</a:t>
            </a:r>
            <a:r>
              <a:rPr lang="nl-NL" baseline="-25000" dirty="0" smtClean="0"/>
              <a:t>6</a:t>
            </a:r>
            <a:endParaRPr lang="nl-NL" dirty="0" smtClean="0"/>
          </a:p>
          <a:p>
            <a:pPr lvl="1">
              <a:buNone/>
            </a:pPr>
            <a:r>
              <a:rPr lang="nl-NL" dirty="0" smtClean="0"/>
              <a:t>		Propaan	C</a:t>
            </a:r>
            <a:r>
              <a:rPr lang="nl-NL" baseline="-25000" dirty="0" smtClean="0"/>
              <a:t>3</a:t>
            </a:r>
            <a:r>
              <a:rPr lang="nl-NL" dirty="0" smtClean="0"/>
              <a:t>H</a:t>
            </a:r>
            <a:r>
              <a:rPr lang="nl-NL" baseline="-25000" dirty="0" smtClean="0"/>
              <a:t>8</a:t>
            </a:r>
            <a:endParaRPr lang="nl-NL" dirty="0" smtClean="0"/>
          </a:p>
          <a:p>
            <a:pPr lvl="1">
              <a:buNone/>
            </a:pPr>
            <a:r>
              <a:rPr lang="nl-NL" dirty="0" smtClean="0"/>
              <a:t>		Butaan	C</a:t>
            </a:r>
            <a:r>
              <a:rPr lang="nl-NL" baseline="-25000" dirty="0" smtClean="0"/>
              <a:t>4</a:t>
            </a:r>
            <a:r>
              <a:rPr lang="nl-NL" dirty="0" smtClean="0"/>
              <a:t>H</a:t>
            </a:r>
            <a:r>
              <a:rPr lang="nl-NL" baseline="-25000" dirty="0" smtClean="0"/>
              <a:t>10</a:t>
            </a:r>
            <a:endParaRPr lang="nl-NL" dirty="0" smtClean="0"/>
          </a:p>
          <a:p>
            <a:pPr lvl="1">
              <a:buNone/>
            </a:pPr>
            <a:r>
              <a:rPr lang="nl-NL" dirty="0" smtClean="0"/>
              <a:t>		Pentaan	C</a:t>
            </a:r>
            <a:r>
              <a:rPr lang="nl-NL" baseline="-25000" dirty="0" smtClean="0"/>
              <a:t>5</a:t>
            </a:r>
            <a:r>
              <a:rPr lang="nl-NL" dirty="0" smtClean="0"/>
              <a:t>H</a:t>
            </a:r>
            <a:r>
              <a:rPr lang="nl-NL" baseline="-25000" dirty="0" smtClean="0"/>
              <a:t>12</a:t>
            </a:r>
            <a:endParaRPr lang="nl-NL" dirty="0" smtClean="0"/>
          </a:p>
          <a:p>
            <a:pPr lvl="1">
              <a:buNone/>
            </a:pPr>
            <a:r>
              <a:rPr lang="nl-NL" dirty="0" smtClean="0"/>
              <a:t>		</a:t>
            </a:r>
            <a:r>
              <a:rPr lang="nl-NL" dirty="0" err="1" smtClean="0"/>
              <a:t>Hexaan</a:t>
            </a:r>
            <a:r>
              <a:rPr lang="nl-NL" dirty="0" smtClean="0"/>
              <a:t>	C</a:t>
            </a:r>
            <a:r>
              <a:rPr lang="nl-NL" baseline="-25000" dirty="0" smtClean="0"/>
              <a:t>6</a:t>
            </a:r>
            <a:r>
              <a:rPr lang="nl-NL" dirty="0" smtClean="0"/>
              <a:t>H</a:t>
            </a:r>
            <a:r>
              <a:rPr lang="nl-NL" baseline="-25000" dirty="0" smtClean="0"/>
              <a:t>14</a:t>
            </a:r>
            <a:endParaRPr lang="nl-NL" dirty="0" smtClean="0"/>
          </a:p>
          <a:p>
            <a:pPr lvl="1"/>
            <a:r>
              <a:rPr lang="nl-NL" dirty="0" err="1" smtClean="0"/>
              <a:t>vd</a:t>
            </a:r>
            <a:r>
              <a:rPr lang="nl-NL" dirty="0" smtClean="0"/>
              <a:t> Waals binding</a:t>
            </a:r>
          </a:p>
          <a:p>
            <a:pPr lvl="2"/>
            <a:r>
              <a:rPr lang="nl-NL" dirty="0" smtClean="0"/>
              <a:t>Binding tussen moleculen</a:t>
            </a:r>
            <a:endParaRPr lang="nl-NL" dirty="0"/>
          </a:p>
        </p:txBody>
      </p:sp>
      <p:sp>
        <p:nvSpPr>
          <p:cNvPr id="4" name="Rechthoek 3"/>
          <p:cNvSpPr/>
          <p:nvPr/>
        </p:nvSpPr>
        <p:spPr>
          <a:xfrm>
            <a:off x="3203848" y="2780928"/>
            <a:ext cx="1224136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Rechthoek 4"/>
          <p:cNvSpPr/>
          <p:nvPr/>
        </p:nvSpPr>
        <p:spPr>
          <a:xfrm>
            <a:off x="3203848" y="3356992"/>
            <a:ext cx="864096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Rechthoek 5"/>
          <p:cNvSpPr/>
          <p:nvPr/>
        </p:nvSpPr>
        <p:spPr>
          <a:xfrm>
            <a:off x="3131840" y="3717032"/>
            <a:ext cx="864096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3203848" y="4509120"/>
            <a:ext cx="864096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3131840" y="4077072"/>
            <a:ext cx="864096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Rechthoek 8"/>
          <p:cNvSpPr/>
          <p:nvPr/>
        </p:nvSpPr>
        <p:spPr>
          <a:xfrm>
            <a:off x="3131840" y="5301208"/>
            <a:ext cx="864096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Rechthoek 9"/>
          <p:cNvSpPr/>
          <p:nvPr/>
        </p:nvSpPr>
        <p:spPr>
          <a:xfrm>
            <a:off x="3131840" y="4869160"/>
            <a:ext cx="864096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1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Verbranding koolwaterstof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Volledige verbranding</a:t>
            </a:r>
          </a:p>
          <a:p>
            <a:pPr lvl="1"/>
            <a:r>
              <a:rPr lang="nl-NL" dirty="0" smtClean="0"/>
              <a:t>Reactie met zuurstof</a:t>
            </a:r>
          </a:p>
          <a:p>
            <a:pPr lvl="1"/>
            <a:r>
              <a:rPr lang="nl-NL" dirty="0" smtClean="0"/>
              <a:t>Ontstaan CO</a:t>
            </a:r>
            <a:r>
              <a:rPr lang="nl-NL" baseline="-25000" dirty="0" smtClean="0"/>
              <a:t>2</a:t>
            </a:r>
            <a:r>
              <a:rPr lang="nl-NL" dirty="0" smtClean="0"/>
              <a:t>  en H</a:t>
            </a:r>
            <a:r>
              <a:rPr lang="nl-NL" baseline="-25000" dirty="0" smtClean="0"/>
              <a:t>2</a:t>
            </a:r>
            <a:r>
              <a:rPr lang="nl-NL" dirty="0" smtClean="0"/>
              <a:t>O</a:t>
            </a:r>
          </a:p>
          <a:p>
            <a:pPr>
              <a:buNone/>
            </a:pPr>
            <a:endParaRPr lang="nl-NL" dirty="0" smtClean="0"/>
          </a:p>
          <a:p>
            <a:r>
              <a:rPr lang="nl-NL" dirty="0" smtClean="0"/>
              <a:t>Onvolledige verbranding</a:t>
            </a:r>
          </a:p>
          <a:p>
            <a:pPr lvl="1"/>
            <a:r>
              <a:rPr lang="nl-NL" dirty="0" smtClean="0"/>
              <a:t>Verbranding met te weinig zuurstof</a:t>
            </a:r>
          </a:p>
          <a:p>
            <a:pPr lvl="1"/>
            <a:r>
              <a:rPr lang="nl-NL" dirty="0" smtClean="0"/>
              <a:t>Ontstaan C en CO en H</a:t>
            </a:r>
            <a:r>
              <a:rPr lang="nl-NL" baseline="-25000" dirty="0" smtClean="0"/>
              <a:t>2</a:t>
            </a:r>
            <a:r>
              <a:rPr lang="nl-NL" dirty="0" smtClean="0"/>
              <a:t>O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37</Words>
  <Application>Microsoft Office PowerPoint</Application>
  <PresentationFormat>Diavoorstelling (4:3)</PresentationFormat>
  <Paragraphs>22</Paragraphs>
  <Slides>4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5" baseType="lpstr">
      <vt:lpstr>Office-thema</vt:lpstr>
      <vt:lpstr>Destillatie opstelling</vt:lpstr>
      <vt:lpstr>destillatietoren</vt:lpstr>
      <vt:lpstr>Dia 3</vt:lpstr>
      <vt:lpstr>Verbranding koolwaterstof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Kernfusie</dc:title>
  <dc:creator>Nelly Andela</dc:creator>
  <cp:lastModifiedBy>Nelly Andela</cp:lastModifiedBy>
  <cp:revision>11</cp:revision>
  <dcterms:created xsi:type="dcterms:W3CDTF">2015-09-17T07:31:32Z</dcterms:created>
  <dcterms:modified xsi:type="dcterms:W3CDTF">2019-09-18T08:35:30Z</dcterms:modified>
</cp:coreProperties>
</file>