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4" r:id="rId3"/>
    <p:sldId id="268" r:id="rId4"/>
    <p:sldId id="269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3" autoAdjust="0"/>
    <p:restoredTop sz="94640" autoAdjust="0"/>
  </p:normalViewPr>
  <p:slideViewPr>
    <p:cSldViewPr>
      <p:cViewPr varScale="1">
        <p:scale>
          <a:sx n="126" d="100"/>
          <a:sy n="126" d="100"/>
        </p:scale>
        <p:origin x="-124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4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48354-7225-404F-94DF-7EDDF4027C05}" type="datetimeFigureOut">
              <a:rPr lang="nl-NL" smtClean="0"/>
              <a:pPr/>
              <a:t>1-2-2021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98-CADB-4F5F-ACC8-FE600B173A8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48354-7225-404F-94DF-7EDDF4027C05}" type="datetimeFigureOut">
              <a:rPr lang="nl-NL" smtClean="0"/>
              <a:pPr/>
              <a:t>1-2-2021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98-CADB-4F5F-ACC8-FE600B173A8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48354-7225-404F-94DF-7EDDF4027C05}" type="datetimeFigureOut">
              <a:rPr lang="nl-NL" smtClean="0"/>
              <a:pPr/>
              <a:t>1-2-2021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98-CADB-4F5F-ACC8-FE600B173A8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48354-7225-404F-94DF-7EDDF4027C05}" type="datetimeFigureOut">
              <a:rPr lang="nl-NL" smtClean="0"/>
              <a:pPr/>
              <a:t>1-2-2021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98-CADB-4F5F-ACC8-FE600B173A8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48354-7225-404F-94DF-7EDDF4027C05}" type="datetimeFigureOut">
              <a:rPr lang="nl-NL" smtClean="0"/>
              <a:pPr/>
              <a:t>1-2-2021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98-CADB-4F5F-ACC8-FE600B173A8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48354-7225-404F-94DF-7EDDF4027C05}" type="datetimeFigureOut">
              <a:rPr lang="nl-NL" smtClean="0"/>
              <a:pPr/>
              <a:t>1-2-2021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98-CADB-4F5F-ACC8-FE600B173A8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48354-7225-404F-94DF-7EDDF4027C05}" type="datetimeFigureOut">
              <a:rPr lang="nl-NL" smtClean="0"/>
              <a:pPr/>
              <a:t>1-2-2021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98-CADB-4F5F-ACC8-FE600B173A8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48354-7225-404F-94DF-7EDDF4027C05}" type="datetimeFigureOut">
              <a:rPr lang="nl-NL" smtClean="0"/>
              <a:pPr/>
              <a:t>1-2-2021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98-CADB-4F5F-ACC8-FE600B173A8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48354-7225-404F-94DF-7EDDF4027C05}" type="datetimeFigureOut">
              <a:rPr lang="nl-NL" smtClean="0"/>
              <a:pPr/>
              <a:t>1-2-2021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98-CADB-4F5F-ACC8-FE600B173A8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48354-7225-404F-94DF-7EDDF4027C05}" type="datetimeFigureOut">
              <a:rPr lang="nl-NL" smtClean="0"/>
              <a:pPr/>
              <a:t>1-2-2021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98-CADB-4F5F-ACC8-FE600B173A8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48354-7225-404F-94DF-7EDDF4027C05}" type="datetimeFigureOut">
              <a:rPr lang="nl-NL" smtClean="0"/>
              <a:pPr/>
              <a:t>1-2-2021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5298-CADB-4F5F-ACC8-FE600B173A8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48354-7225-404F-94DF-7EDDF4027C05}" type="datetimeFigureOut">
              <a:rPr lang="nl-NL" smtClean="0"/>
              <a:pPr/>
              <a:t>1-2-2021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A5298-CADB-4F5F-ACC8-FE600B173A8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5tlty7LG_Q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Landbouw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nl-NL" dirty="0" smtClean="0"/>
              <a:t>Planten </a:t>
            </a:r>
            <a:r>
              <a:rPr lang="nl-NL" dirty="0" smtClean="0"/>
              <a:t>		</a:t>
            </a:r>
            <a:endParaRPr lang="nl-NL" dirty="0" smtClean="0"/>
          </a:p>
          <a:p>
            <a:pPr lvl="1"/>
            <a:r>
              <a:rPr lang="nl-NL" dirty="0" smtClean="0"/>
              <a:t>Stikstof</a:t>
            </a:r>
          </a:p>
          <a:p>
            <a:pPr lvl="1">
              <a:buNone/>
            </a:pPr>
            <a:r>
              <a:rPr lang="nl-NL" dirty="0"/>
              <a:t>	</a:t>
            </a:r>
            <a:r>
              <a:rPr lang="nl-NL" dirty="0" smtClean="0"/>
              <a:t>		ammonium ionen</a:t>
            </a:r>
          </a:p>
          <a:p>
            <a:pPr lvl="1">
              <a:buNone/>
            </a:pPr>
            <a:r>
              <a:rPr lang="nl-NL" dirty="0"/>
              <a:t>	</a:t>
            </a:r>
            <a:r>
              <a:rPr lang="nl-NL" dirty="0" smtClean="0"/>
              <a:t>		 nitraat ionen</a:t>
            </a:r>
          </a:p>
          <a:p>
            <a:pPr lvl="1"/>
            <a:r>
              <a:rPr lang="nl-NL" dirty="0" smtClean="0"/>
              <a:t>Fosfor</a:t>
            </a:r>
            <a:endParaRPr lang="nl-NL" dirty="0" smtClean="0"/>
          </a:p>
          <a:p>
            <a:pPr lvl="3">
              <a:buNone/>
            </a:pPr>
            <a:r>
              <a:rPr lang="nl-NL" dirty="0"/>
              <a:t>	</a:t>
            </a:r>
            <a:r>
              <a:rPr lang="nl-NL" dirty="0" smtClean="0"/>
              <a:t>  </a:t>
            </a:r>
            <a:r>
              <a:rPr lang="nl-NL" sz="2800" dirty="0" smtClean="0"/>
              <a:t> fosfaat ionen </a:t>
            </a:r>
            <a:r>
              <a:rPr lang="nl-NL" dirty="0" smtClean="0"/>
              <a:t>	</a:t>
            </a:r>
          </a:p>
          <a:p>
            <a:pPr lvl="1"/>
            <a:r>
              <a:rPr lang="nl-NL" dirty="0" smtClean="0"/>
              <a:t>Kalium</a:t>
            </a:r>
          </a:p>
          <a:p>
            <a:pPr lvl="1">
              <a:buNone/>
            </a:pPr>
            <a:r>
              <a:rPr lang="nl-NL" dirty="0"/>
              <a:t>	</a:t>
            </a:r>
            <a:r>
              <a:rPr lang="nl-NL" dirty="0" smtClean="0"/>
              <a:t>		kalium ionen</a:t>
            </a:r>
          </a:p>
          <a:p>
            <a:pPr lvl="1">
              <a:buNone/>
            </a:pPr>
            <a:r>
              <a:rPr lang="nl-NL" dirty="0" smtClean="0">
                <a:latin typeface="Arial"/>
                <a:cs typeface="Arial"/>
              </a:rPr>
              <a:t>̶   </a:t>
            </a:r>
            <a:r>
              <a:rPr lang="nl-NL" dirty="0" smtClean="0"/>
              <a:t>Sporen </a:t>
            </a:r>
            <a:r>
              <a:rPr lang="nl-NL" dirty="0" smtClean="0"/>
              <a:t>elementen  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3131840" y="1548081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mineralen nodig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Landbouw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525963"/>
          </a:xfrm>
        </p:spPr>
        <p:txBody>
          <a:bodyPr/>
          <a:lstStyle/>
          <a:p>
            <a:pPr>
              <a:buNone/>
            </a:pPr>
            <a:r>
              <a:rPr lang="nl-NL" dirty="0" smtClean="0"/>
              <a:t>Hoe</a:t>
            </a:r>
            <a:r>
              <a:rPr lang="nl-NL" baseline="0" dirty="0" smtClean="0"/>
              <a:t> worden de mineralen veel aangevuld</a:t>
            </a:r>
          </a:p>
          <a:p>
            <a:pPr>
              <a:buNone/>
            </a:pPr>
            <a:endParaRPr lang="nl-NL" dirty="0" smtClean="0"/>
          </a:p>
          <a:p>
            <a:r>
              <a:rPr lang="nl-NL" dirty="0" smtClean="0"/>
              <a:t>Kunstmest</a:t>
            </a:r>
          </a:p>
          <a:p>
            <a:r>
              <a:rPr lang="nl-NL" dirty="0" smtClean="0"/>
              <a:t>Groenbemesting</a:t>
            </a:r>
          </a:p>
          <a:p>
            <a:r>
              <a:rPr lang="nl-NL" dirty="0" smtClean="0"/>
              <a:t>Wisselteelt</a:t>
            </a:r>
          </a:p>
          <a:p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1772816"/>
            <a:ext cx="6400800" cy="4104456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nl-NL" sz="2000" dirty="0" smtClean="0">
                <a:latin typeface="Arial" pitchFamily="34" charset="0"/>
                <a:cs typeface="Arial" pitchFamily="34" charset="0"/>
              </a:rPr>
              <a:t> Neerslagreacties</a:t>
            </a:r>
          </a:p>
          <a:p>
            <a:pPr lvl="1" algn="l">
              <a:buFont typeface="Arial" pitchFamily="34" charset="0"/>
              <a:buChar char="•"/>
            </a:pPr>
            <a:r>
              <a:rPr lang="nl-NL" sz="2000" dirty="0" err="1">
                <a:latin typeface="Arial" pitchFamily="34" charset="0"/>
                <a:cs typeface="Arial" pitchFamily="34" charset="0"/>
              </a:rPr>
              <a:t>B</a:t>
            </a:r>
            <a:r>
              <a:rPr lang="nl-NL" sz="2000" dirty="0" err="1" smtClean="0">
                <a:latin typeface="Arial" pitchFamily="34" charset="0"/>
                <a:cs typeface="Arial" pitchFamily="34" charset="0"/>
              </a:rPr>
              <a:t>inas</a:t>
            </a:r>
            <a:r>
              <a:rPr lang="nl-NL" sz="2000" dirty="0" smtClean="0">
                <a:latin typeface="Arial" pitchFamily="34" charset="0"/>
                <a:cs typeface="Arial" pitchFamily="34" charset="0"/>
              </a:rPr>
              <a:t> tabel 45</a:t>
            </a:r>
          </a:p>
          <a:p>
            <a:pPr algn="l">
              <a:buFont typeface="Arial" pitchFamily="34" charset="0"/>
              <a:buChar char="•"/>
            </a:pPr>
            <a:r>
              <a:rPr lang="nl-NL" sz="2000" dirty="0" smtClean="0">
                <a:latin typeface="Arial" pitchFamily="34" charset="0"/>
                <a:cs typeface="Arial" pitchFamily="34" charset="0"/>
              </a:rPr>
              <a:t> Kleur </a:t>
            </a:r>
          </a:p>
          <a:p>
            <a:pPr lvl="1" algn="l">
              <a:buFont typeface="Arial" pitchFamily="34" charset="0"/>
              <a:buChar char="•"/>
            </a:pPr>
            <a:r>
              <a:rPr lang="nl-NL" sz="2000" dirty="0" err="1" smtClean="0">
                <a:latin typeface="Arial" pitchFamily="34" charset="0"/>
                <a:cs typeface="Arial" pitchFamily="34" charset="0"/>
              </a:rPr>
              <a:t>Binas</a:t>
            </a:r>
            <a:r>
              <a:rPr lang="nl-NL" sz="2000" dirty="0" smtClean="0">
                <a:latin typeface="Arial" pitchFamily="34" charset="0"/>
                <a:cs typeface="Arial" pitchFamily="34" charset="0"/>
              </a:rPr>
              <a:t> tabel 65B</a:t>
            </a:r>
          </a:p>
          <a:p>
            <a:pPr algn="l">
              <a:buFont typeface="Arial" pitchFamily="34" charset="0"/>
              <a:buChar char="•"/>
            </a:pPr>
            <a:r>
              <a:rPr lang="nl-NL" sz="2000" dirty="0" smtClean="0">
                <a:latin typeface="Arial" pitchFamily="34" charset="0"/>
                <a:cs typeface="Arial" pitchFamily="34" charset="0"/>
              </a:rPr>
              <a:t>vlamkleuren</a:t>
            </a:r>
          </a:p>
          <a:p>
            <a:pPr algn="l"/>
            <a:r>
              <a:rPr lang="nl-NL" sz="2000" dirty="0">
                <a:latin typeface="Arial" pitchFamily="34" charset="0"/>
                <a:cs typeface="Arial" pitchFamily="34" charset="0"/>
              </a:rPr>
              <a:t>	</a:t>
            </a:r>
            <a:r>
              <a:rPr lang="nl-NL" sz="2000" dirty="0" smtClean="0">
                <a:latin typeface="Arial" pitchFamily="34" charset="0"/>
                <a:cs typeface="Arial" pitchFamily="34" charset="0"/>
              </a:rPr>
              <a:t>sommige metaal ionen </a:t>
            </a:r>
            <a:r>
              <a:rPr lang="nl-NL" sz="2000" dirty="0" err="1" smtClean="0">
                <a:latin typeface="Arial" pitchFamily="34" charset="0"/>
                <a:cs typeface="Arial" pitchFamily="34" charset="0"/>
              </a:rPr>
              <a:t>Binas</a:t>
            </a:r>
            <a:r>
              <a:rPr lang="nl-NL" sz="2000" dirty="0" smtClean="0">
                <a:latin typeface="Arial" pitchFamily="34" charset="0"/>
                <a:cs typeface="Arial" pitchFamily="34" charset="0"/>
              </a:rPr>
              <a:t> tabel 65A</a:t>
            </a:r>
            <a:endParaRPr lang="nl-NL" sz="2000" dirty="0">
              <a:latin typeface="Arial" pitchFamily="34" charset="0"/>
              <a:cs typeface="Arial" pitchFamily="34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nl-NL" sz="2000" dirty="0" smtClean="0">
                <a:latin typeface="Arial" pitchFamily="34" charset="0"/>
                <a:cs typeface="Arial" pitchFamily="34" charset="0"/>
              </a:rPr>
              <a:t>Lakmoes papier</a:t>
            </a:r>
          </a:p>
          <a:p>
            <a:pPr lvl="1" algn="l"/>
            <a:r>
              <a:rPr lang="nl-NL" sz="2000" dirty="0">
                <a:latin typeface="Arial" pitchFamily="34" charset="0"/>
                <a:cs typeface="Arial" pitchFamily="34" charset="0"/>
              </a:rPr>
              <a:t>	</a:t>
            </a:r>
            <a:r>
              <a:rPr lang="nl-NL" sz="2000" dirty="0" smtClean="0">
                <a:latin typeface="Arial" pitchFamily="34" charset="0"/>
                <a:cs typeface="Arial" pitchFamily="34" charset="0"/>
              </a:rPr>
              <a:t>voor ammoniumionen die je kunt omzetten in 	ammoniak</a:t>
            </a:r>
          </a:p>
          <a:p>
            <a:pPr algn="l">
              <a:buFont typeface="Arial" pitchFamily="34" charset="0"/>
              <a:buChar char="•"/>
            </a:pPr>
            <a:r>
              <a:rPr lang="nl-NL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nl-NL" sz="2000" dirty="0" smtClean="0">
                <a:latin typeface="Arial" pitchFamily="34" charset="0"/>
                <a:cs typeface="Arial" pitchFamily="34" charset="0"/>
              </a:rPr>
              <a:t>teststrips</a:t>
            </a:r>
          </a:p>
          <a:p>
            <a:pPr lvl="2" algn="l">
              <a:buFont typeface="Arial" pitchFamily="34" charset="0"/>
              <a:buChar char="•"/>
            </a:pPr>
            <a:r>
              <a:rPr lang="nl-NL" sz="2000" dirty="0" smtClean="0">
                <a:latin typeface="Arial" pitchFamily="34" charset="0"/>
                <a:cs typeface="Arial" pitchFamily="34" charset="0"/>
              </a:rPr>
              <a:t>nitraten</a:t>
            </a:r>
            <a:endParaRPr lang="nl-NL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296143"/>
          </a:xfrm>
        </p:spPr>
        <p:txBody>
          <a:bodyPr/>
          <a:lstStyle/>
          <a:p>
            <a:r>
              <a:rPr lang="nl-NL" dirty="0" smtClean="0"/>
              <a:t>Aantonen ionen</a:t>
            </a:r>
            <a:endParaRPr lang="nl-NL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eutrofiering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</TotalTime>
  <Words>28</Words>
  <Application>Microsoft Office PowerPoint</Application>
  <PresentationFormat>Diavoorstelling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Office-thema</vt:lpstr>
      <vt:lpstr>Landbouw</vt:lpstr>
      <vt:lpstr>Landbouw</vt:lpstr>
      <vt:lpstr>Aantonen ionen</vt:lpstr>
      <vt:lpstr>eutrofiering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Aantonen ionen</dc:title>
  <dc:creator>Nelly Andela</dc:creator>
  <cp:lastModifiedBy>Nelly Andela</cp:lastModifiedBy>
  <cp:revision>13</cp:revision>
  <dcterms:created xsi:type="dcterms:W3CDTF">2015-02-17T16:28:38Z</dcterms:created>
  <dcterms:modified xsi:type="dcterms:W3CDTF">2021-02-01T18:31:19Z</dcterms:modified>
</cp:coreProperties>
</file>