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8" r:id="rId4"/>
    <p:sldId id="262" r:id="rId5"/>
    <p:sldId id="259" r:id="rId6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6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89401-1325-4656-B570-5103C1CF96E1}" type="datetimeFigureOut">
              <a:rPr lang="nl-NL" smtClean="0"/>
              <a:pPr/>
              <a:t>13-1-2021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E751C-6909-456F-8B42-CB3064FA795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89401-1325-4656-B570-5103C1CF96E1}" type="datetimeFigureOut">
              <a:rPr lang="nl-NL" smtClean="0"/>
              <a:pPr/>
              <a:t>13-1-2021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E751C-6909-456F-8B42-CB3064FA795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89401-1325-4656-B570-5103C1CF96E1}" type="datetimeFigureOut">
              <a:rPr lang="nl-NL" smtClean="0"/>
              <a:pPr/>
              <a:t>13-1-2021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E751C-6909-456F-8B42-CB3064FA795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89401-1325-4656-B570-5103C1CF96E1}" type="datetimeFigureOut">
              <a:rPr lang="nl-NL" smtClean="0"/>
              <a:pPr/>
              <a:t>13-1-2021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E751C-6909-456F-8B42-CB3064FA795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89401-1325-4656-B570-5103C1CF96E1}" type="datetimeFigureOut">
              <a:rPr lang="nl-NL" smtClean="0"/>
              <a:pPr/>
              <a:t>13-1-2021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E751C-6909-456F-8B42-CB3064FA795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89401-1325-4656-B570-5103C1CF96E1}" type="datetimeFigureOut">
              <a:rPr lang="nl-NL" smtClean="0"/>
              <a:pPr/>
              <a:t>13-1-2021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E751C-6909-456F-8B42-CB3064FA795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89401-1325-4656-B570-5103C1CF96E1}" type="datetimeFigureOut">
              <a:rPr lang="nl-NL" smtClean="0"/>
              <a:pPr/>
              <a:t>13-1-2021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E751C-6909-456F-8B42-CB3064FA795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89401-1325-4656-B570-5103C1CF96E1}" type="datetimeFigureOut">
              <a:rPr lang="nl-NL" smtClean="0"/>
              <a:pPr/>
              <a:t>13-1-2021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E751C-6909-456F-8B42-CB3064FA795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89401-1325-4656-B570-5103C1CF96E1}" type="datetimeFigureOut">
              <a:rPr lang="nl-NL" smtClean="0"/>
              <a:pPr/>
              <a:t>13-1-2021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E751C-6909-456F-8B42-CB3064FA795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89401-1325-4656-B570-5103C1CF96E1}" type="datetimeFigureOut">
              <a:rPr lang="nl-NL" smtClean="0"/>
              <a:pPr/>
              <a:t>13-1-2021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E751C-6909-456F-8B42-CB3064FA795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89401-1325-4656-B570-5103C1CF96E1}" type="datetimeFigureOut">
              <a:rPr lang="nl-NL" smtClean="0"/>
              <a:pPr/>
              <a:t>13-1-2021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E751C-6909-456F-8B42-CB3064FA795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989401-1325-4656-B570-5103C1CF96E1}" type="datetimeFigureOut">
              <a:rPr lang="nl-NL" smtClean="0"/>
              <a:pPr/>
              <a:t>13-1-2021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FE751C-6909-456F-8B42-CB3064FA795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Zouten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 smtClean="0"/>
          </a:p>
          <a:p>
            <a:r>
              <a:rPr lang="nl-NL" dirty="0" smtClean="0"/>
              <a:t>Combinatie metaal + niet metaal</a:t>
            </a:r>
          </a:p>
          <a:p>
            <a:r>
              <a:rPr lang="nl-NL" dirty="0" smtClean="0"/>
              <a:t>Ionen</a:t>
            </a:r>
          </a:p>
          <a:p>
            <a:r>
              <a:rPr lang="nl-NL" dirty="0" smtClean="0"/>
              <a:t>Bv Natriumchloride</a:t>
            </a:r>
          </a:p>
          <a:p>
            <a:pPr lvl="1"/>
            <a:r>
              <a:rPr lang="nl-NL" dirty="0" smtClean="0"/>
              <a:t>Natrium ion   Na</a:t>
            </a:r>
            <a:r>
              <a:rPr lang="nl-NL" baseline="30000" dirty="0" smtClean="0"/>
              <a:t>+</a:t>
            </a:r>
            <a:endParaRPr lang="nl-NL" dirty="0" smtClean="0"/>
          </a:p>
          <a:p>
            <a:pPr lvl="1"/>
            <a:r>
              <a:rPr lang="nl-NL" dirty="0" smtClean="0"/>
              <a:t>Chloor ion Cl</a:t>
            </a:r>
            <a:r>
              <a:rPr lang="nl-NL" baseline="30000" dirty="0"/>
              <a:t>-</a:t>
            </a:r>
            <a:endParaRPr lang="nl-NL" dirty="0" smtClean="0"/>
          </a:p>
          <a:p>
            <a:pPr lvl="2"/>
            <a:r>
              <a:rPr lang="nl-NL" dirty="0" smtClean="0"/>
              <a:t>Formule  </a:t>
            </a:r>
            <a:r>
              <a:rPr lang="nl-NL" dirty="0" err="1" smtClean="0"/>
              <a:t>NaCl</a:t>
            </a:r>
            <a:endParaRPr lang="nl-NL" dirty="0" smtClean="0"/>
          </a:p>
          <a:p>
            <a:pPr lvl="2"/>
            <a:r>
              <a:rPr lang="nl-NL" dirty="0" smtClean="0"/>
              <a:t>Verhoudingsformul</a:t>
            </a:r>
            <a:r>
              <a:rPr lang="nl-NL" dirty="0"/>
              <a:t>e</a:t>
            </a:r>
          </a:p>
        </p:txBody>
      </p:sp>
      <p:sp>
        <p:nvSpPr>
          <p:cNvPr id="5" name="Rechthoek 4"/>
          <p:cNvSpPr/>
          <p:nvPr/>
        </p:nvSpPr>
        <p:spPr>
          <a:xfrm>
            <a:off x="3203848" y="3933056"/>
            <a:ext cx="792088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Rechthoek 5"/>
          <p:cNvSpPr/>
          <p:nvPr/>
        </p:nvSpPr>
        <p:spPr>
          <a:xfrm>
            <a:off x="2843808" y="4437112"/>
            <a:ext cx="792088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7" name="Afbeelding 6" descr="natriumchloride rooster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868144" y="4365104"/>
            <a:ext cx="1447800" cy="1447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nl-NL" dirty="0" smtClean="0"/>
              <a:t>Zoutformules</a:t>
            </a: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smtClean="0"/>
              <a:t>Verhoudingsformule opstellen</a:t>
            </a:r>
            <a:endParaRPr lang="nl-NL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nl-NL" dirty="0" smtClean="0"/>
              <a:t>Stappenplan</a:t>
            </a:r>
          </a:p>
          <a:p>
            <a:endParaRPr lang="nl-NL" dirty="0" smtClean="0"/>
          </a:p>
          <a:p>
            <a:r>
              <a:rPr lang="nl-NL" dirty="0" smtClean="0"/>
              <a:t>Noteer de formules van beide ionen</a:t>
            </a:r>
          </a:p>
          <a:p>
            <a:r>
              <a:rPr lang="nl-NL" dirty="0" smtClean="0"/>
              <a:t>Bepaal de verhouding waarin de positieve en negatieve lading gelijk is</a:t>
            </a:r>
          </a:p>
          <a:p>
            <a:r>
              <a:rPr lang="nl-NL" dirty="0" smtClean="0"/>
              <a:t>Geef de formule van het zout waarbij de verhouding als index cijfer terug komt, de lading wordt nu weggelaten</a:t>
            </a:r>
          </a:p>
        </p:txBody>
      </p:sp>
      <p:sp>
        <p:nvSpPr>
          <p:cNvPr id="6" name="Tijdelijke aanduiding voor tekst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nl-NL" dirty="0" smtClean="0"/>
              <a:t>voorbeeld</a:t>
            </a:r>
            <a:endParaRPr lang="nl-NL" dirty="0"/>
          </a:p>
        </p:txBody>
      </p:sp>
      <p:sp>
        <p:nvSpPr>
          <p:cNvPr id="7" name="Tijdelijke aanduiding voor inhoud 6"/>
          <p:cNvSpPr>
            <a:spLocks noGrp="1"/>
          </p:cNvSpPr>
          <p:nvPr>
            <p:ph sz="quarter" idx="4"/>
          </p:nvPr>
        </p:nvSpPr>
        <p:spPr>
          <a:xfrm>
            <a:off x="4572000" y="1844824"/>
            <a:ext cx="4257799" cy="4311328"/>
          </a:xfrm>
        </p:spPr>
        <p:txBody>
          <a:bodyPr>
            <a:normAutofit/>
          </a:bodyPr>
          <a:lstStyle/>
          <a:p>
            <a:pPr>
              <a:buNone/>
            </a:pPr>
            <a:endParaRPr lang="nl-NL" sz="1400" dirty="0" smtClean="0"/>
          </a:p>
          <a:p>
            <a:pPr marL="342900" lvl="2" indent="-342900"/>
            <a:r>
              <a:rPr lang="nl-NL" dirty="0"/>
              <a:t>Geef de verhoudingsformule </a:t>
            </a:r>
            <a:r>
              <a:rPr lang="nl-NL" dirty="0" smtClean="0"/>
              <a:t>van aluminiumoxide</a:t>
            </a:r>
          </a:p>
          <a:p>
            <a:pPr marL="342900" lvl="2" indent="-342900"/>
            <a:endParaRPr lang="nl-NL" dirty="0"/>
          </a:p>
          <a:p>
            <a:r>
              <a:rPr lang="nl-NL" dirty="0" smtClean="0"/>
              <a:t>Al</a:t>
            </a:r>
            <a:r>
              <a:rPr lang="nl-NL" baseline="30000" dirty="0"/>
              <a:t>3</a:t>
            </a:r>
            <a:r>
              <a:rPr lang="nl-NL" baseline="30000" dirty="0" smtClean="0"/>
              <a:t>+</a:t>
            </a:r>
            <a:r>
              <a:rPr lang="nl-NL" dirty="0" smtClean="0"/>
              <a:t>   </a:t>
            </a:r>
            <a:r>
              <a:rPr lang="nl-NL" dirty="0"/>
              <a:t>en    </a:t>
            </a:r>
            <a:r>
              <a:rPr lang="nl-NL" dirty="0" smtClean="0"/>
              <a:t>O</a:t>
            </a:r>
            <a:r>
              <a:rPr lang="nl-NL" baseline="30000" dirty="0" smtClean="0"/>
              <a:t>2 ─</a:t>
            </a:r>
            <a:endParaRPr lang="nl-NL" dirty="0"/>
          </a:p>
          <a:p>
            <a:pPr marL="342900" lvl="2" indent="-342900"/>
            <a:endParaRPr lang="nl-NL" dirty="0"/>
          </a:p>
          <a:p>
            <a:pPr marL="342900" lvl="2" indent="-342900"/>
            <a:r>
              <a:rPr lang="nl-NL" dirty="0"/>
              <a:t>2</a:t>
            </a:r>
            <a:r>
              <a:rPr lang="nl-NL" smtClean="0"/>
              <a:t> </a:t>
            </a:r>
            <a:r>
              <a:rPr lang="nl-NL" dirty="0" smtClean="0"/>
              <a:t>	</a:t>
            </a:r>
            <a:r>
              <a:rPr lang="nl-NL" smtClean="0"/>
              <a:t>:            3</a:t>
            </a:r>
            <a:r>
              <a:rPr lang="nl-NL" dirty="0" smtClean="0"/>
              <a:t>		beide 6</a:t>
            </a:r>
          </a:p>
          <a:p>
            <a:pPr marL="342900" lvl="2" indent="-342900"/>
            <a:endParaRPr lang="nl-NL" dirty="0"/>
          </a:p>
          <a:p>
            <a:pPr marL="342900" lvl="2" indent="-342900"/>
            <a:endParaRPr lang="nl-NL" dirty="0" smtClean="0"/>
          </a:p>
          <a:p>
            <a:pPr marL="342900" lvl="2" indent="-342900"/>
            <a:r>
              <a:rPr lang="nl-NL" dirty="0"/>
              <a:t>Al</a:t>
            </a:r>
            <a:r>
              <a:rPr lang="nl-NL" baseline="-25000" dirty="0"/>
              <a:t>2</a:t>
            </a:r>
            <a:r>
              <a:rPr lang="nl-NL" dirty="0"/>
              <a:t>O</a:t>
            </a:r>
            <a:r>
              <a:rPr lang="nl-NL" baseline="-25000" dirty="0"/>
              <a:t>3</a:t>
            </a:r>
            <a:endParaRPr lang="nl-NL" dirty="0"/>
          </a:p>
          <a:p>
            <a:pPr marL="342900" lvl="2" indent="-342900">
              <a:buNone/>
            </a:pPr>
            <a:r>
              <a:rPr lang="nl-NL" dirty="0" smtClean="0"/>
              <a:t>	</a:t>
            </a:r>
            <a:endParaRPr lang="nl-NL" dirty="0"/>
          </a:p>
          <a:p>
            <a:pPr marL="342900" lvl="2" indent="-342900">
              <a:buNone/>
            </a:pPr>
            <a:r>
              <a:rPr lang="nl-NL" sz="1800" baseline="30000" dirty="0" smtClean="0"/>
              <a:t>	</a:t>
            </a:r>
          </a:p>
          <a:p>
            <a:pPr marL="1714500" lvl="5" indent="-342900">
              <a:buNone/>
            </a:pPr>
            <a:r>
              <a:rPr lang="nl-NL" sz="2400" dirty="0" smtClean="0"/>
              <a:t> </a:t>
            </a:r>
            <a:r>
              <a:rPr lang="nl-NL" sz="1400" dirty="0" smtClean="0"/>
              <a:t>	</a:t>
            </a:r>
            <a:endParaRPr lang="nl-NL" sz="1800" dirty="0"/>
          </a:p>
          <a:p>
            <a:pPr lvl="1">
              <a:buNone/>
            </a:pPr>
            <a:endParaRPr lang="nl-NL" dirty="0"/>
          </a:p>
        </p:txBody>
      </p:sp>
      <p:sp>
        <p:nvSpPr>
          <p:cNvPr id="9" name="Tekstvak 8"/>
          <p:cNvSpPr txBox="1"/>
          <p:nvPr/>
        </p:nvSpPr>
        <p:spPr>
          <a:xfrm>
            <a:off x="2483768" y="980728"/>
            <a:ext cx="41764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200" dirty="0" smtClean="0"/>
              <a:t>zo doe je dat</a:t>
            </a:r>
            <a:endParaRPr lang="nl-NL" sz="3200" dirty="0"/>
          </a:p>
        </p:txBody>
      </p:sp>
    </p:spTree>
    <p:extLst>
      <p:ext uri="{BB962C8B-B14F-4D97-AF65-F5344CB8AC3E}">
        <p14:creationId xmlns:p14="http://schemas.microsoft.com/office/powerpoint/2010/main" val="1864193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Zouten</a:t>
            </a:r>
            <a:endParaRPr lang="nl-NL" dirty="0"/>
          </a:p>
        </p:txBody>
      </p:sp>
      <p:sp>
        <p:nvSpPr>
          <p:cNvPr id="8" name="Tijdelijke aanduiding voor inhoud 7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nl-NL" dirty="0" smtClean="0"/>
              <a:t>Samengestelde ionen</a:t>
            </a:r>
          </a:p>
          <a:p>
            <a:pPr lvl="1"/>
            <a:r>
              <a:rPr lang="nl-NL" dirty="0" smtClean="0"/>
              <a:t>Ion bestaat uit 2 of meer atomen </a:t>
            </a:r>
          </a:p>
          <a:p>
            <a:pPr lvl="2"/>
            <a:r>
              <a:rPr lang="nl-NL" dirty="0" smtClean="0"/>
              <a:t>Onderling verbonden door atoombindingen</a:t>
            </a:r>
          </a:p>
          <a:p>
            <a:pPr lvl="1"/>
            <a:r>
              <a:rPr lang="nl-NL" dirty="0" smtClean="0"/>
              <a:t>Groep heeft als geheel een lading</a:t>
            </a:r>
          </a:p>
          <a:p>
            <a:pPr lvl="2"/>
            <a:r>
              <a:rPr lang="nl-NL" dirty="0" smtClean="0"/>
              <a:t>Bv 		SO</a:t>
            </a:r>
            <a:r>
              <a:rPr lang="nl-NL" baseline="-25000" dirty="0" smtClean="0"/>
              <a:t>4</a:t>
            </a:r>
            <a:r>
              <a:rPr lang="nl-NL" baseline="30000" dirty="0" smtClean="0"/>
              <a:t>2-</a:t>
            </a:r>
            <a:r>
              <a:rPr lang="nl-NL" dirty="0" smtClean="0"/>
              <a:t>             </a:t>
            </a:r>
            <a:endParaRPr lang="nl-NL" baseline="30000" dirty="0" smtClean="0"/>
          </a:p>
          <a:p>
            <a:pPr lvl="3">
              <a:buNone/>
            </a:pPr>
            <a:endParaRPr lang="nl-NL" baseline="-25000" dirty="0" smtClean="0"/>
          </a:p>
          <a:p>
            <a:pPr lvl="3"/>
            <a:r>
              <a:rPr lang="nl-NL" dirty="0" smtClean="0"/>
              <a:t>Bestaat uit   1 S atoom en  4 O atomen</a:t>
            </a:r>
          </a:p>
          <a:p>
            <a:pPr lvl="3"/>
            <a:r>
              <a:rPr lang="nl-NL" dirty="0" smtClean="0"/>
              <a:t>Totale lading groep is 2 –</a:t>
            </a:r>
          </a:p>
          <a:p>
            <a:pPr lvl="3"/>
            <a:endParaRPr lang="nl-NL" dirty="0" smtClean="0"/>
          </a:p>
          <a:p>
            <a:pPr lvl="3"/>
            <a:r>
              <a:rPr lang="nl-NL" dirty="0" smtClean="0"/>
              <a:t>Aantal protonen </a:t>
            </a:r>
          </a:p>
          <a:p>
            <a:pPr lvl="4"/>
            <a:r>
              <a:rPr lang="nl-NL" dirty="0" smtClean="0"/>
              <a:t>4 x 8 + 16 = 48</a:t>
            </a:r>
          </a:p>
          <a:p>
            <a:pPr lvl="3"/>
            <a:r>
              <a:rPr lang="nl-NL" dirty="0" smtClean="0"/>
              <a:t>Aantal elektronen</a:t>
            </a:r>
          </a:p>
          <a:p>
            <a:pPr lvl="4"/>
            <a:r>
              <a:rPr lang="nl-NL" dirty="0" smtClean="0"/>
              <a:t>48 + 2 = 50</a:t>
            </a:r>
          </a:p>
          <a:p>
            <a:pPr lvl="4">
              <a:buNone/>
            </a:pPr>
            <a:endParaRPr lang="nl-NL" dirty="0" smtClean="0"/>
          </a:p>
        </p:txBody>
      </p:sp>
      <p:pic>
        <p:nvPicPr>
          <p:cNvPr id="10" name="Afbeelding 9" descr="Sulfaati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660232" y="3501008"/>
            <a:ext cx="1334914" cy="10484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Zouten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nl-NL" dirty="0" smtClean="0"/>
              <a:t>Samengestelde ionen</a:t>
            </a:r>
          </a:p>
          <a:p>
            <a:pPr lvl="1"/>
            <a:r>
              <a:rPr lang="nl-NL" dirty="0"/>
              <a:t>Een positief </a:t>
            </a:r>
            <a:r>
              <a:rPr lang="nl-NL" dirty="0" smtClean="0"/>
              <a:t>samengesteld ion</a:t>
            </a:r>
            <a:endParaRPr lang="nl-NL" dirty="0"/>
          </a:p>
          <a:p>
            <a:pPr marL="1371600" lvl="3" indent="0">
              <a:buNone/>
            </a:pPr>
            <a:r>
              <a:rPr lang="nl-NL" dirty="0" smtClean="0"/>
              <a:t>NH</a:t>
            </a:r>
            <a:r>
              <a:rPr lang="nl-NL" baseline="-25000" dirty="0" smtClean="0"/>
              <a:t>4</a:t>
            </a:r>
            <a:r>
              <a:rPr lang="nl-NL" baseline="30000" dirty="0" smtClean="0"/>
              <a:t>+</a:t>
            </a:r>
            <a:endParaRPr lang="nl-NL" dirty="0"/>
          </a:p>
          <a:p>
            <a:pPr lvl="1"/>
            <a:r>
              <a:rPr lang="nl-NL" dirty="0" smtClean="0"/>
              <a:t>Meerdere samengestelde negatieve ionen</a:t>
            </a:r>
          </a:p>
          <a:p>
            <a:pPr marL="1371600" lvl="3" indent="0">
              <a:buNone/>
            </a:pPr>
            <a:r>
              <a:rPr lang="nl-NL" dirty="0" smtClean="0"/>
              <a:t>Zie tabel 5.1</a:t>
            </a:r>
            <a:endParaRPr lang="nl-NL" dirty="0"/>
          </a:p>
          <a:p>
            <a:pPr lvl="1"/>
            <a:r>
              <a:rPr lang="nl-NL" dirty="0" smtClean="0"/>
              <a:t>Achtervoegsel </a:t>
            </a:r>
          </a:p>
          <a:p>
            <a:pPr lvl="3"/>
            <a:r>
              <a:rPr lang="nl-NL" dirty="0" err="1"/>
              <a:t>i</a:t>
            </a:r>
            <a:r>
              <a:rPr lang="nl-NL" dirty="0" err="1" smtClean="0"/>
              <a:t>de</a:t>
            </a:r>
            <a:endParaRPr lang="nl-NL" dirty="0" smtClean="0"/>
          </a:p>
          <a:p>
            <a:pPr marL="1828800" lvl="4" indent="0">
              <a:buNone/>
            </a:pPr>
            <a:r>
              <a:rPr lang="nl-NL" dirty="0" smtClean="0"/>
              <a:t>Enkelvoudig io</a:t>
            </a:r>
            <a:r>
              <a:rPr lang="nl-NL" dirty="0"/>
              <a:t>n</a:t>
            </a:r>
          </a:p>
          <a:p>
            <a:pPr lvl="3"/>
            <a:r>
              <a:rPr lang="nl-NL" dirty="0" err="1" smtClean="0"/>
              <a:t>aat</a:t>
            </a:r>
            <a:endParaRPr lang="nl-NL" dirty="0" smtClean="0"/>
          </a:p>
          <a:p>
            <a:pPr marL="1828800" lvl="4" indent="0">
              <a:buNone/>
            </a:pPr>
            <a:r>
              <a:rPr lang="nl-NL" dirty="0" smtClean="0"/>
              <a:t>Samengesteld ion met zuurstof</a:t>
            </a:r>
            <a:endParaRPr lang="nl-NL" dirty="0"/>
          </a:p>
          <a:p>
            <a:pPr lvl="3"/>
            <a:r>
              <a:rPr lang="nl-NL" dirty="0"/>
              <a:t>i</a:t>
            </a:r>
            <a:r>
              <a:rPr lang="nl-NL" dirty="0" smtClean="0"/>
              <a:t>et</a:t>
            </a:r>
          </a:p>
          <a:p>
            <a:pPr marL="1828800" lvl="4" indent="0">
              <a:buNone/>
            </a:pPr>
            <a:r>
              <a:rPr lang="nl-NL" dirty="0" smtClean="0"/>
              <a:t>Samengesteld ion met zuurstof </a:t>
            </a:r>
          </a:p>
          <a:p>
            <a:pPr marL="1828800" lvl="4" indent="0">
              <a:buNone/>
            </a:pPr>
            <a:r>
              <a:rPr lang="nl-NL" dirty="0" smtClean="0"/>
              <a:t>heeft  minder zuurstof dan de variant met  </a:t>
            </a:r>
            <a:r>
              <a:rPr lang="nl-NL" dirty="0" err="1" smtClean="0"/>
              <a:t>aat</a:t>
            </a:r>
            <a:r>
              <a:rPr lang="nl-NL" dirty="0" smtClean="0"/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3444690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nl-NL" dirty="0" smtClean="0"/>
              <a:t>Zoutformules</a:t>
            </a: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smtClean="0"/>
              <a:t>Verhoudingsformule opstellen</a:t>
            </a:r>
            <a:endParaRPr lang="nl-NL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nl-NL" dirty="0" smtClean="0"/>
              <a:t>Stappenplan</a:t>
            </a:r>
          </a:p>
          <a:p>
            <a:endParaRPr lang="nl-NL" dirty="0" smtClean="0"/>
          </a:p>
          <a:p>
            <a:r>
              <a:rPr lang="nl-NL" dirty="0" smtClean="0"/>
              <a:t>Noteer de formules van beide ionen</a:t>
            </a:r>
          </a:p>
          <a:p>
            <a:r>
              <a:rPr lang="nl-NL" dirty="0" smtClean="0"/>
              <a:t>Bepaal de verhouding waarin de positieve en negatieve lading gelijk is</a:t>
            </a:r>
          </a:p>
          <a:p>
            <a:r>
              <a:rPr lang="nl-NL" dirty="0" smtClean="0"/>
              <a:t>Geef de formule van het zout waarbij de verhouding als index cijfer terug komt, de lading wordt nu </a:t>
            </a:r>
            <a:r>
              <a:rPr lang="nl-NL" dirty="0" smtClean="0"/>
              <a:t>weggelaten </a:t>
            </a:r>
            <a:endParaRPr lang="nl-NL" dirty="0" smtClean="0"/>
          </a:p>
          <a:p>
            <a:endParaRPr lang="nl-NL" dirty="0" smtClean="0"/>
          </a:p>
        </p:txBody>
      </p:sp>
      <p:sp>
        <p:nvSpPr>
          <p:cNvPr id="6" name="Tijdelijke aanduiding voor tekst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nl-NL" dirty="0" smtClean="0"/>
              <a:t>voorbeeld</a:t>
            </a:r>
            <a:endParaRPr lang="nl-NL" dirty="0"/>
          </a:p>
        </p:txBody>
      </p:sp>
      <p:sp>
        <p:nvSpPr>
          <p:cNvPr id="7" name="Tijdelijke aanduiding voor inhoud 6"/>
          <p:cNvSpPr>
            <a:spLocks noGrp="1"/>
          </p:cNvSpPr>
          <p:nvPr>
            <p:ph sz="quarter" idx="4"/>
          </p:nvPr>
        </p:nvSpPr>
        <p:spPr>
          <a:xfrm>
            <a:off x="4572000" y="1844824"/>
            <a:ext cx="4257799" cy="4311328"/>
          </a:xfrm>
        </p:spPr>
        <p:txBody>
          <a:bodyPr>
            <a:normAutofit/>
          </a:bodyPr>
          <a:lstStyle/>
          <a:p>
            <a:pPr>
              <a:buNone/>
            </a:pPr>
            <a:endParaRPr lang="nl-NL" sz="1400" dirty="0" smtClean="0"/>
          </a:p>
          <a:p>
            <a:pPr marL="342900" lvl="2" indent="-342900"/>
            <a:r>
              <a:rPr lang="nl-NL" dirty="0"/>
              <a:t>Geef de verhoudingsformule </a:t>
            </a:r>
            <a:r>
              <a:rPr lang="nl-NL" dirty="0" smtClean="0"/>
              <a:t>van calciumnitraat</a:t>
            </a:r>
          </a:p>
          <a:p>
            <a:pPr marL="342900" lvl="2" indent="-342900"/>
            <a:endParaRPr lang="nl-NL" dirty="0"/>
          </a:p>
          <a:p>
            <a:r>
              <a:rPr lang="nl-NL" dirty="0" smtClean="0"/>
              <a:t>Ca</a:t>
            </a:r>
            <a:r>
              <a:rPr lang="nl-NL" baseline="30000" dirty="0" smtClean="0"/>
              <a:t>2+</a:t>
            </a:r>
            <a:r>
              <a:rPr lang="nl-NL" dirty="0" smtClean="0"/>
              <a:t>   </a:t>
            </a:r>
            <a:r>
              <a:rPr lang="nl-NL" dirty="0"/>
              <a:t>en    </a:t>
            </a:r>
            <a:r>
              <a:rPr lang="nl-NL" dirty="0" smtClean="0"/>
              <a:t>NO</a:t>
            </a:r>
            <a:r>
              <a:rPr lang="nl-NL" baseline="-25000" dirty="0" smtClean="0"/>
              <a:t>3</a:t>
            </a:r>
            <a:r>
              <a:rPr lang="nl-NL" baseline="30000" dirty="0" smtClean="0"/>
              <a:t> ─</a:t>
            </a:r>
            <a:endParaRPr lang="nl-NL" dirty="0"/>
          </a:p>
          <a:p>
            <a:pPr marL="342900" lvl="2" indent="-342900"/>
            <a:endParaRPr lang="nl-NL" dirty="0"/>
          </a:p>
          <a:p>
            <a:pPr marL="342900" lvl="2" indent="-342900"/>
            <a:r>
              <a:rPr lang="nl-NL" dirty="0"/>
              <a:t>1</a:t>
            </a:r>
            <a:r>
              <a:rPr lang="nl-NL" dirty="0" smtClean="0"/>
              <a:t> 	:            2		</a:t>
            </a:r>
          </a:p>
          <a:p>
            <a:pPr marL="342900" lvl="2" indent="-342900"/>
            <a:endParaRPr lang="nl-NL" dirty="0"/>
          </a:p>
          <a:p>
            <a:pPr marL="342900" lvl="2" indent="-342900"/>
            <a:endParaRPr lang="nl-NL" dirty="0" smtClean="0"/>
          </a:p>
          <a:p>
            <a:pPr marL="342900" lvl="2" indent="-342900"/>
            <a:r>
              <a:rPr lang="nl-NL" dirty="0" smtClean="0"/>
              <a:t>Ca(NO</a:t>
            </a:r>
            <a:r>
              <a:rPr lang="nl-NL" baseline="-25000" dirty="0" smtClean="0"/>
              <a:t>3</a:t>
            </a:r>
            <a:r>
              <a:rPr lang="nl-NL" dirty="0" smtClean="0"/>
              <a:t>)</a:t>
            </a:r>
            <a:r>
              <a:rPr lang="nl-NL" baseline="-25000" dirty="0" smtClean="0"/>
              <a:t>2</a:t>
            </a:r>
            <a:endParaRPr lang="nl-NL" dirty="0"/>
          </a:p>
          <a:p>
            <a:pPr marL="342900" lvl="2" indent="-342900">
              <a:buNone/>
            </a:pPr>
            <a:r>
              <a:rPr lang="nl-NL" dirty="0" smtClean="0"/>
              <a:t>	</a:t>
            </a:r>
            <a:endParaRPr lang="nl-NL" dirty="0"/>
          </a:p>
          <a:p>
            <a:pPr marL="342900" lvl="2" indent="-342900">
              <a:buNone/>
            </a:pPr>
            <a:r>
              <a:rPr lang="nl-NL" sz="1800" baseline="30000" dirty="0" smtClean="0"/>
              <a:t>	</a:t>
            </a:r>
          </a:p>
          <a:p>
            <a:pPr marL="1714500" lvl="5" indent="-342900">
              <a:buNone/>
            </a:pPr>
            <a:r>
              <a:rPr lang="nl-NL" sz="2400" dirty="0" smtClean="0"/>
              <a:t> </a:t>
            </a:r>
            <a:r>
              <a:rPr lang="nl-NL" sz="1400" dirty="0" smtClean="0"/>
              <a:t>	</a:t>
            </a:r>
            <a:endParaRPr lang="nl-NL" sz="1800" dirty="0"/>
          </a:p>
          <a:p>
            <a:pPr lvl="1">
              <a:buNone/>
            </a:pPr>
            <a:endParaRPr lang="nl-NL" dirty="0"/>
          </a:p>
        </p:txBody>
      </p:sp>
      <p:sp>
        <p:nvSpPr>
          <p:cNvPr id="9" name="Tekstvak 8"/>
          <p:cNvSpPr txBox="1"/>
          <p:nvPr/>
        </p:nvSpPr>
        <p:spPr>
          <a:xfrm>
            <a:off x="2483768" y="980728"/>
            <a:ext cx="41764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200" dirty="0" smtClean="0"/>
              <a:t>zo doe je dat</a:t>
            </a:r>
            <a:endParaRPr lang="nl-NL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192</Words>
  <Application>Microsoft Office PowerPoint</Application>
  <PresentationFormat>Diavoorstelling (4:3)</PresentationFormat>
  <Paragraphs>79</Paragraphs>
  <Slides>5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6" baseType="lpstr">
      <vt:lpstr>Office-thema</vt:lpstr>
      <vt:lpstr>Zouten</vt:lpstr>
      <vt:lpstr>Zoutformules</vt:lpstr>
      <vt:lpstr>Zouten</vt:lpstr>
      <vt:lpstr>Zouten</vt:lpstr>
      <vt:lpstr>Zoutformules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Zouten</dc:title>
  <dc:creator>Nelly Andela</dc:creator>
  <cp:lastModifiedBy>Nelly Andela</cp:lastModifiedBy>
  <cp:revision>7</cp:revision>
  <dcterms:created xsi:type="dcterms:W3CDTF">2017-01-30T10:24:38Z</dcterms:created>
  <dcterms:modified xsi:type="dcterms:W3CDTF">2021-01-13T18:41:12Z</dcterms:modified>
</cp:coreProperties>
</file>