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858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de ondertitelstijl van het model te bewerken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A03129-840F-4263-8A8C-3BCCC998BEBD}" type="datetimeFigureOut">
              <a:rPr lang="nl-NL" smtClean="0"/>
              <a:t>26-1-2021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14E5E1-EA94-48B7-A002-2DF3CE21942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370706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A03129-840F-4263-8A8C-3BCCC998BEBD}" type="datetimeFigureOut">
              <a:rPr lang="nl-NL" smtClean="0"/>
              <a:t>26-1-2021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14E5E1-EA94-48B7-A002-2DF3CE21942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643616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A03129-840F-4263-8A8C-3BCCC998BEBD}" type="datetimeFigureOut">
              <a:rPr lang="nl-NL" smtClean="0"/>
              <a:t>26-1-2021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14E5E1-EA94-48B7-A002-2DF3CE21942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192160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A03129-840F-4263-8A8C-3BCCC998BEBD}" type="datetimeFigureOut">
              <a:rPr lang="nl-NL" smtClean="0"/>
              <a:t>26-1-2021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14E5E1-EA94-48B7-A002-2DF3CE21942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670172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A03129-840F-4263-8A8C-3BCCC998BEBD}" type="datetimeFigureOut">
              <a:rPr lang="nl-NL" smtClean="0"/>
              <a:t>26-1-2021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14E5E1-EA94-48B7-A002-2DF3CE21942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336333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A03129-840F-4263-8A8C-3BCCC998BEBD}" type="datetimeFigureOut">
              <a:rPr lang="nl-NL" smtClean="0"/>
              <a:t>26-1-2021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14E5E1-EA94-48B7-A002-2DF3CE21942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2790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A03129-840F-4263-8A8C-3BCCC998BEBD}" type="datetimeFigureOut">
              <a:rPr lang="nl-NL" smtClean="0"/>
              <a:t>26-1-2021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14E5E1-EA94-48B7-A002-2DF3CE21942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3779130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A03129-840F-4263-8A8C-3BCCC998BEBD}" type="datetimeFigureOut">
              <a:rPr lang="nl-NL" smtClean="0"/>
              <a:t>26-1-2021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14E5E1-EA94-48B7-A002-2DF3CE21942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62753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A03129-840F-4263-8A8C-3BCCC998BEBD}" type="datetimeFigureOut">
              <a:rPr lang="nl-NL" smtClean="0"/>
              <a:t>26-1-2021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14E5E1-EA94-48B7-A002-2DF3CE21942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4220875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A03129-840F-4263-8A8C-3BCCC998BEBD}" type="datetimeFigureOut">
              <a:rPr lang="nl-NL" smtClean="0"/>
              <a:t>26-1-2021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14E5E1-EA94-48B7-A002-2DF3CE21942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906653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A03129-840F-4263-8A8C-3BCCC998BEBD}" type="datetimeFigureOut">
              <a:rPr lang="nl-NL" smtClean="0"/>
              <a:t>26-1-2021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14E5E1-EA94-48B7-A002-2DF3CE21942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283756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A03129-840F-4263-8A8C-3BCCC998BEBD}" type="datetimeFigureOut">
              <a:rPr lang="nl-NL" smtClean="0"/>
              <a:t>26-1-2021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14E5E1-EA94-48B7-A002-2DF3CE21942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943531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Zouten</a:t>
            </a:r>
            <a:endParaRPr lang="nl-NL" dirty="0"/>
          </a:p>
        </p:txBody>
      </p:sp>
      <p:sp>
        <p:nvSpPr>
          <p:cNvPr id="5" name="Tijdelijke aanduiding voor inhoud 4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nl-NL" dirty="0" smtClean="0"/>
              <a:t>Triviale namen</a:t>
            </a:r>
          </a:p>
          <a:p>
            <a:r>
              <a:rPr lang="nl-NL" dirty="0" smtClean="0"/>
              <a:t>Natronloog</a:t>
            </a:r>
          </a:p>
          <a:p>
            <a:pPr lvl="1"/>
            <a:r>
              <a:rPr lang="nl-NL" dirty="0" smtClean="0"/>
              <a:t>Oplossing van natriumhydroxide</a:t>
            </a:r>
            <a:endParaRPr lang="nl-NL" dirty="0"/>
          </a:p>
          <a:p>
            <a:r>
              <a:rPr lang="nl-NL" dirty="0" smtClean="0"/>
              <a:t>Kaliloog</a:t>
            </a:r>
          </a:p>
          <a:p>
            <a:pPr lvl="1"/>
            <a:r>
              <a:rPr lang="nl-NL" dirty="0" smtClean="0"/>
              <a:t>Oplossing van kaliumhydroxide</a:t>
            </a:r>
            <a:endParaRPr lang="nl-NL" dirty="0"/>
          </a:p>
          <a:p>
            <a:r>
              <a:rPr lang="nl-NL" dirty="0" smtClean="0"/>
              <a:t>Kalkwater</a:t>
            </a:r>
          </a:p>
          <a:p>
            <a:pPr lvl="1"/>
            <a:r>
              <a:rPr lang="nl-NL" dirty="0" smtClean="0"/>
              <a:t>Oplossing van calciumhydroxide</a:t>
            </a:r>
            <a:endParaRPr lang="nl-NL" dirty="0"/>
          </a:p>
          <a:p>
            <a:r>
              <a:rPr lang="nl-NL" dirty="0" smtClean="0"/>
              <a:t>Barietwater</a:t>
            </a:r>
          </a:p>
          <a:p>
            <a:pPr lvl="1"/>
            <a:r>
              <a:rPr lang="nl-NL" dirty="0" smtClean="0"/>
              <a:t>Oplossing van bariumhydroxide</a:t>
            </a:r>
            <a:endParaRPr lang="nl-NL" dirty="0"/>
          </a:p>
        </p:txBody>
      </p:sp>
      <p:sp>
        <p:nvSpPr>
          <p:cNvPr id="6" name="Tekstvak 5"/>
          <p:cNvSpPr txBox="1"/>
          <p:nvPr/>
        </p:nvSpPr>
        <p:spPr>
          <a:xfrm>
            <a:off x="6300192" y="2636912"/>
            <a:ext cx="18722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Na</a:t>
            </a:r>
            <a:r>
              <a:rPr lang="nl-NL" baseline="30000" dirty="0" smtClean="0"/>
              <a:t>+</a:t>
            </a:r>
            <a:r>
              <a:rPr lang="nl-NL" dirty="0" smtClean="0"/>
              <a:t>(</a:t>
            </a:r>
            <a:r>
              <a:rPr lang="nl-NL" dirty="0" err="1" smtClean="0"/>
              <a:t>aq</a:t>
            </a:r>
            <a:r>
              <a:rPr lang="nl-NL" dirty="0" smtClean="0"/>
              <a:t>)  + OH</a:t>
            </a:r>
            <a:r>
              <a:rPr lang="nl-NL" baseline="30000" dirty="0" smtClean="0"/>
              <a:t>-</a:t>
            </a:r>
            <a:r>
              <a:rPr lang="nl-NL" dirty="0" smtClean="0"/>
              <a:t>(</a:t>
            </a:r>
            <a:r>
              <a:rPr lang="nl-NL" dirty="0" err="1" smtClean="0"/>
              <a:t>aq</a:t>
            </a:r>
            <a:r>
              <a:rPr lang="nl-NL" dirty="0" smtClean="0"/>
              <a:t>)</a:t>
            </a:r>
            <a:endParaRPr lang="nl-NL" dirty="0"/>
          </a:p>
        </p:txBody>
      </p:sp>
      <p:sp>
        <p:nvSpPr>
          <p:cNvPr id="7" name="Tekstvak 6"/>
          <p:cNvSpPr txBox="1"/>
          <p:nvPr/>
        </p:nvSpPr>
        <p:spPr>
          <a:xfrm>
            <a:off x="6452592" y="3501008"/>
            <a:ext cx="18722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K</a:t>
            </a:r>
            <a:r>
              <a:rPr lang="nl-NL" baseline="30000" dirty="0" smtClean="0"/>
              <a:t>+</a:t>
            </a:r>
            <a:r>
              <a:rPr lang="nl-NL" dirty="0" smtClean="0"/>
              <a:t>(</a:t>
            </a:r>
            <a:r>
              <a:rPr lang="nl-NL" dirty="0" err="1" smtClean="0"/>
              <a:t>aq</a:t>
            </a:r>
            <a:r>
              <a:rPr lang="nl-NL" dirty="0" smtClean="0"/>
              <a:t>)  + OH</a:t>
            </a:r>
            <a:r>
              <a:rPr lang="nl-NL" baseline="30000" dirty="0" smtClean="0"/>
              <a:t>-</a:t>
            </a:r>
            <a:r>
              <a:rPr lang="nl-NL" dirty="0" smtClean="0"/>
              <a:t>(</a:t>
            </a:r>
            <a:r>
              <a:rPr lang="nl-NL" dirty="0" err="1" smtClean="0"/>
              <a:t>aq</a:t>
            </a:r>
            <a:r>
              <a:rPr lang="nl-NL" dirty="0" smtClean="0"/>
              <a:t>)</a:t>
            </a:r>
            <a:endParaRPr lang="nl-NL" dirty="0"/>
          </a:p>
        </p:txBody>
      </p:sp>
      <p:sp>
        <p:nvSpPr>
          <p:cNvPr id="8" name="Tekstvak 7"/>
          <p:cNvSpPr txBox="1"/>
          <p:nvPr/>
        </p:nvSpPr>
        <p:spPr>
          <a:xfrm>
            <a:off x="6433712" y="4509120"/>
            <a:ext cx="2170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Ca</a:t>
            </a:r>
            <a:r>
              <a:rPr lang="nl-NL" baseline="30000" dirty="0" smtClean="0"/>
              <a:t>2+</a:t>
            </a:r>
            <a:r>
              <a:rPr lang="nl-NL" dirty="0" smtClean="0"/>
              <a:t>(</a:t>
            </a:r>
            <a:r>
              <a:rPr lang="nl-NL" dirty="0" err="1" smtClean="0"/>
              <a:t>aq</a:t>
            </a:r>
            <a:r>
              <a:rPr lang="nl-NL" dirty="0" smtClean="0"/>
              <a:t>)  + 2OH</a:t>
            </a:r>
            <a:r>
              <a:rPr lang="nl-NL" baseline="30000" dirty="0" smtClean="0"/>
              <a:t>-</a:t>
            </a:r>
            <a:r>
              <a:rPr lang="nl-NL" dirty="0" smtClean="0"/>
              <a:t>(</a:t>
            </a:r>
            <a:r>
              <a:rPr lang="nl-NL" dirty="0" err="1" smtClean="0"/>
              <a:t>aq</a:t>
            </a:r>
            <a:r>
              <a:rPr lang="nl-NL" dirty="0" smtClean="0"/>
              <a:t>)</a:t>
            </a:r>
            <a:endParaRPr lang="nl-NL" dirty="0"/>
          </a:p>
        </p:txBody>
      </p:sp>
      <p:sp>
        <p:nvSpPr>
          <p:cNvPr id="9" name="Tekstvak 8"/>
          <p:cNvSpPr txBox="1"/>
          <p:nvPr/>
        </p:nvSpPr>
        <p:spPr>
          <a:xfrm>
            <a:off x="6516216" y="5445224"/>
            <a:ext cx="2170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B</a:t>
            </a:r>
            <a:r>
              <a:rPr lang="nl-NL" dirty="0" smtClean="0"/>
              <a:t>a</a:t>
            </a:r>
            <a:r>
              <a:rPr lang="nl-NL" baseline="30000" dirty="0" smtClean="0"/>
              <a:t>2+</a:t>
            </a:r>
            <a:r>
              <a:rPr lang="nl-NL" dirty="0" smtClean="0"/>
              <a:t>(</a:t>
            </a:r>
            <a:r>
              <a:rPr lang="nl-NL" dirty="0" err="1" smtClean="0"/>
              <a:t>aq</a:t>
            </a:r>
            <a:r>
              <a:rPr lang="nl-NL" dirty="0" smtClean="0"/>
              <a:t>)  + 2OH</a:t>
            </a:r>
            <a:r>
              <a:rPr lang="nl-NL" baseline="30000" dirty="0" smtClean="0"/>
              <a:t>-</a:t>
            </a:r>
            <a:r>
              <a:rPr lang="nl-NL" dirty="0" smtClean="0"/>
              <a:t>(</a:t>
            </a:r>
            <a:r>
              <a:rPr lang="nl-NL" dirty="0" err="1" smtClean="0"/>
              <a:t>aq</a:t>
            </a:r>
            <a:r>
              <a:rPr lang="nl-NL" dirty="0" smtClean="0"/>
              <a:t>)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115704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  <p:bldP spid="7" grpId="0"/>
      <p:bldP spid="8" grpId="0"/>
      <p:bldP spid="9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39552" y="260648"/>
            <a:ext cx="8229600" cy="792088"/>
          </a:xfrm>
        </p:spPr>
        <p:txBody>
          <a:bodyPr/>
          <a:lstStyle/>
          <a:p>
            <a:r>
              <a:rPr lang="nl-NL" dirty="0" smtClean="0"/>
              <a:t>Zouten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400600"/>
          </a:xfrm>
        </p:spPr>
        <p:txBody>
          <a:bodyPr>
            <a:normAutofit fontScale="92500" lnSpcReduction="20000"/>
          </a:bodyPr>
          <a:lstStyle/>
          <a:p>
            <a:r>
              <a:rPr lang="nl-NL" dirty="0" smtClean="0"/>
              <a:t>Welke zouten zijn oplosbaar?</a:t>
            </a:r>
          </a:p>
          <a:p>
            <a:pPr lvl="1"/>
            <a:r>
              <a:rPr lang="nl-NL" dirty="0" smtClean="0"/>
              <a:t>Tabel 45</a:t>
            </a:r>
          </a:p>
          <a:p>
            <a:pPr lvl="1"/>
            <a:r>
              <a:rPr lang="nl-NL" dirty="0" smtClean="0"/>
              <a:t>Is FeSO</a:t>
            </a:r>
            <a:r>
              <a:rPr lang="nl-NL" baseline="-25000" dirty="0" smtClean="0"/>
              <a:t>4</a:t>
            </a:r>
            <a:r>
              <a:rPr lang="nl-NL" dirty="0" smtClean="0"/>
              <a:t> oplosbaar?</a:t>
            </a:r>
          </a:p>
          <a:p>
            <a:pPr lvl="1"/>
            <a:endParaRPr lang="nl-NL" dirty="0"/>
          </a:p>
          <a:p>
            <a:pPr lvl="1"/>
            <a:endParaRPr lang="nl-NL" dirty="0" smtClean="0"/>
          </a:p>
          <a:p>
            <a:pPr lvl="1"/>
            <a:endParaRPr lang="nl-NL" dirty="0"/>
          </a:p>
          <a:p>
            <a:pPr lvl="1"/>
            <a:endParaRPr lang="nl-NL" dirty="0" smtClean="0"/>
          </a:p>
          <a:p>
            <a:pPr lvl="1"/>
            <a:endParaRPr lang="nl-NL" dirty="0"/>
          </a:p>
          <a:p>
            <a:pPr marL="914400" lvl="2" indent="0">
              <a:buNone/>
            </a:pPr>
            <a:endParaRPr lang="nl-NL" dirty="0" smtClean="0"/>
          </a:p>
          <a:p>
            <a:pPr marL="914400" lvl="2" indent="0">
              <a:buNone/>
            </a:pPr>
            <a:endParaRPr lang="nl-NL" dirty="0"/>
          </a:p>
          <a:p>
            <a:pPr marL="914400" lvl="2" indent="0">
              <a:buNone/>
            </a:pPr>
            <a:r>
              <a:rPr lang="nl-NL" dirty="0" smtClean="0"/>
              <a:t>g	goed oplosbaar</a:t>
            </a:r>
          </a:p>
          <a:p>
            <a:pPr marL="914400" lvl="2" indent="0">
              <a:buNone/>
            </a:pPr>
            <a:r>
              <a:rPr lang="nl-NL" dirty="0" smtClean="0"/>
              <a:t>m	matig oplosbaar</a:t>
            </a:r>
          </a:p>
          <a:p>
            <a:pPr marL="914400" lvl="2" indent="0">
              <a:buNone/>
            </a:pPr>
            <a:r>
              <a:rPr lang="nl-NL" dirty="0" smtClean="0"/>
              <a:t>s	slecht oplosbaar</a:t>
            </a:r>
          </a:p>
          <a:p>
            <a:pPr marL="914400" lvl="2" indent="0">
              <a:buNone/>
            </a:pPr>
            <a:r>
              <a:rPr lang="nl-NL" dirty="0" smtClean="0"/>
              <a:t>r	reageert in water</a:t>
            </a:r>
            <a:endParaRPr lang="nl-NL" dirty="0"/>
          </a:p>
        </p:txBody>
      </p:sp>
      <p:graphicFrame>
        <p:nvGraphicFramePr>
          <p:cNvPr id="4" name="Tabel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49974762"/>
              </p:ext>
            </p:extLst>
          </p:nvPr>
        </p:nvGraphicFramePr>
        <p:xfrm>
          <a:off x="1307976" y="2564904"/>
          <a:ext cx="6096000" cy="2225040"/>
        </p:xfrm>
        <a:graphic>
          <a:graphicData uri="http://schemas.openxmlformats.org/drawingml/2006/table">
            <a:tbl>
              <a:tblPr firstRow="1" bandRow="1">
                <a:effectLst/>
                <a:tableStyleId>{5C22544A-7EE6-4342-B048-85BDC9FD1C3A}</a:tableStyleId>
              </a:tblPr>
              <a:tblGrid>
                <a:gridCol w="1016000"/>
                <a:gridCol w="1016000"/>
                <a:gridCol w="1016000"/>
                <a:gridCol w="1016000"/>
                <a:gridCol w="1016000"/>
                <a:gridCol w="1016000"/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nl-NL" sz="1800" dirty="0" smtClean="0"/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800" dirty="0" smtClean="0"/>
                        <a:t>I</a:t>
                      </a:r>
                      <a:r>
                        <a:rPr lang="nl-NL" sz="1800" baseline="30000" dirty="0" smtClean="0"/>
                        <a:t>-</a:t>
                      </a:r>
                      <a:endParaRPr lang="nl-NL" sz="1800" dirty="0"/>
                    </a:p>
                  </a:txBody>
                  <a:tcPr anchor="ctr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800" dirty="0" smtClean="0"/>
                        <a:t>SO</a:t>
                      </a:r>
                      <a:r>
                        <a:rPr lang="nl-NL" sz="1800" baseline="-25000" dirty="0" smtClean="0"/>
                        <a:t>4</a:t>
                      </a:r>
                      <a:r>
                        <a:rPr lang="nl-NL" sz="1800" baseline="30000" dirty="0" smtClean="0"/>
                        <a:t>2-</a:t>
                      </a:r>
                      <a:endParaRPr lang="nl-NL" sz="1800" dirty="0"/>
                    </a:p>
                  </a:txBody>
                  <a:tcPr anchor="ctr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800" baseline="0" dirty="0" smtClean="0"/>
                        <a:t>F</a:t>
                      </a:r>
                      <a:r>
                        <a:rPr lang="nl-NL" sz="1800" baseline="30000" dirty="0" smtClean="0"/>
                        <a:t>-</a:t>
                      </a:r>
                      <a:endParaRPr lang="nl-NL" sz="1800" dirty="0"/>
                    </a:p>
                  </a:txBody>
                  <a:tcPr anchor="ctr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800" dirty="0" smtClean="0"/>
                        <a:t>S</a:t>
                      </a:r>
                      <a:r>
                        <a:rPr lang="nl-NL" sz="1800" baseline="30000" dirty="0" smtClean="0"/>
                        <a:t>2-</a:t>
                      </a:r>
                      <a:endParaRPr lang="nl-NL" sz="1800" dirty="0"/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800" dirty="0" smtClean="0"/>
                        <a:t>OH</a:t>
                      </a:r>
                      <a:r>
                        <a:rPr lang="nl-NL" sz="1800" baseline="30000" dirty="0" smtClean="0"/>
                        <a:t>-</a:t>
                      </a:r>
                      <a:endParaRPr lang="nl-NL" sz="1800" dirty="0"/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1800" dirty="0" smtClean="0"/>
                        <a:t>Mg</a:t>
                      </a:r>
                      <a:r>
                        <a:rPr lang="nl-NL" sz="1800" baseline="30000" dirty="0" smtClean="0"/>
                        <a:t>2+</a:t>
                      </a:r>
                      <a:endParaRPr lang="nl-NL" sz="18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800" dirty="0" smtClean="0"/>
                        <a:t>g</a:t>
                      </a:r>
                      <a:endParaRPr lang="nl-NL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800" dirty="0" smtClean="0"/>
                        <a:t>g</a:t>
                      </a:r>
                      <a:endParaRPr lang="nl-NL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800" dirty="0" smtClean="0"/>
                        <a:t>s</a:t>
                      </a:r>
                      <a:endParaRPr lang="nl-NL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800" dirty="0" smtClean="0"/>
                        <a:t>m</a:t>
                      </a:r>
                      <a:endParaRPr lang="nl-NL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800" dirty="0" smtClean="0"/>
                        <a:t>s</a:t>
                      </a:r>
                      <a:endParaRPr lang="nl-NL" sz="1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1800" baseline="0" dirty="0" smtClean="0"/>
                        <a:t>Al</a:t>
                      </a:r>
                      <a:r>
                        <a:rPr lang="nl-NL" sz="1800" baseline="30000" dirty="0" smtClean="0"/>
                        <a:t>3+</a:t>
                      </a:r>
                      <a:endParaRPr lang="nl-NL" sz="18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800" dirty="0" smtClean="0"/>
                        <a:t>g</a:t>
                      </a:r>
                      <a:endParaRPr lang="nl-NL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800" dirty="0" smtClean="0"/>
                        <a:t>g</a:t>
                      </a:r>
                      <a:endParaRPr lang="nl-NL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800" dirty="0" smtClean="0"/>
                        <a:t>g</a:t>
                      </a:r>
                      <a:endParaRPr lang="nl-NL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800" dirty="0" smtClean="0"/>
                        <a:t>r</a:t>
                      </a:r>
                      <a:endParaRPr lang="nl-NL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800" dirty="0" smtClean="0"/>
                        <a:t>s</a:t>
                      </a:r>
                      <a:endParaRPr lang="nl-NL" sz="1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dirty="0" smtClean="0"/>
                        <a:t>Fe</a:t>
                      </a:r>
                      <a:r>
                        <a:rPr lang="nl-NL" baseline="30000" dirty="0" smtClean="0"/>
                        <a:t>2+</a:t>
                      </a:r>
                      <a:endParaRPr lang="nl-NL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 smtClean="0"/>
                        <a:t>g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 smtClean="0"/>
                        <a:t>g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 smtClean="0"/>
                        <a:t>m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 smtClean="0"/>
                        <a:t>s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 smtClean="0"/>
                        <a:t>s</a:t>
                      </a:r>
                      <a:endParaRPr lang="nl-NL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1800" dirty="0" smtClean="0"/>
                        <a:t>Zn</a:t>
                      </a:r>
                      <a:r>
                        <a:rPr lang="nl-NL" sz="1800" baseline="30000" dirty="0" smtClean="0"/>
                        <a:t>2+</a:t>
                      </a:r>
                      <a:endParaRPr lang="nl-NL" sz="18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800" dirty="0" smtClean="0"/>
                        <a:t>g</a:t>
                      </a:r>
                      <a:endParaRPr lang="nl-NL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800" dirty="0" smtClean="0"/>
                        <a:t>g</a:t>
                      </a:r>
                      <a:endParaRPr lang="nl-NL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800" dirty="0" smtClean="0"/>
                        <a:t>g</a:t>
                      </a:r>
                      <a:endParaRPr lang="nl-NL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800" dirty="0" smtClean="0"/>
                        <a:t>s</a:t>
                      </a:r>
                      <a:endParaRPr lang="nl-NL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800" dirty="0" smtClean="0"/>
                        <a:t>s</a:t>
                      </a:r>
                      <a:endParaRPr lang="nl-NL" sz="1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sz="1800" dirty="0" smtClean="0"/>
                        <a:t>Fe</a:t>
                      </a:r>
                      <a:r>
                        <a:rPr lang="nl-NL" sz="1800" baseline="30000" dirty="0" smtClean="0"/>
                        <a:t>3+</a:t>
                      </a:r>
                      <a:endParaRPr lang="nl-NL" sz="18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800" dirty="0" smtClean="0"/>
                        <a:t>r</a:t>
                      </a:r>
                      <a:endParaRPr lang="nl-NL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800" dirty="0" smtClean="0"/>
                        <a:t>g</a:t>
                      </a:r>
                      <a:endParaRPr lang="nl-NL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800" dirty="0" smtClean="0"/>
                        <a:t>m</a:t>
                      </a:r>
                      <a:endParaRPr lang="nl-NL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800" dirty="0" smtClean="0"/>
                        <a:t>r</a:t>
                      </a:r>
                      <a:endParaRPr lang="nl-NL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800" dirty="0" smtClean="0"/>
                        <a:t>s</a:t>
                      </a:r>
                      <a:endParaRPr lang="nl-NL" sz="18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Rechthoek 5"/>
          <p:cNvSpPr/>
          <p:nvPr/>
        </p:nvSpPr>
        <p:spPr>
          <a:xfrm>
            <a:off x="1475656" y="3717032"/>
            <a:ext cx="5760640" cy="28803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7" name="Rechthoek 6"/>
          <p:cNvSpPr/>
          <p:nvPr/>
        </p:nvSpPr>
        <p:spPr>
          <a:xfrm>
            <a:off x="3563888" y="2536292"/>
            <a:ext cx="576064" cy="223224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8" name="Tekstvak 7"/>
          <p:cNvSpPr txBox="1"/>
          <p:nvPr/>
        </p:nvSpPr>
        <p:spPr>
          <a:xfrm>
            <a:off x="4860032" y="6034062"/>
            <a:ext cx="29523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2"/>
            <a:r>
              <a:rPr lang="nl-NL" dirty="0" smtClean="0"/>
              <a:t>(dus oplossing zout bestaat niet)</a:t>
            </a:r>
          </a:p>
        </p:txBody>
      </p:sp>
    </p:spTree>
    <p:extLst>
      <p:ext uri="{BB962C8B-B14F-4D97-AF65-F5344CB8AC3E}">
        <p14:creationId xmlns:p14="http://schemas.microsoft.com/office/powerpoint/2010/main" val="23783183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/>
    </p:bldLst>
  </p:timing>
</p:sld>
</file>

<file path=ppt/theme/theme1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123</TotalTime>
  <Words>115</Words>
  <Application>Microsoft Office PowerPoint</Application>
  <PresentationFormat>Diavoorstelling (4:3)</PresentationFormat>
  <Paragraphs>65</Paragraphs>
  <Slides>2</Slides>
  <Notes>0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2</vt:i4>
      </vt:variant>
    </vt:vector>
  </HeadingPairs>
  <TitlesOfParts>
    <vt:vector size="3" baseType="lpstr">
      <vt:lpstr>Kantoorthema</vt:lpstr>
      <vt:lpstr>Zouten</vt:lpstr>
      <vt:lpstr>Zouten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Zouten</dc:title>
  <dc:creator>Nelly Andela</dc:creator>
  <cp:lastModifiedBy>gebruiker</cp:lastModifiedBy>
  <cp:revision>7</cp:revision>
  <dcterms:created xsi:type="dcterms:W3CDTF">2021-01-25T14:35:27Z</dcterms:created>
  <dcterms:modified xsi:type="dcterms:W3CDTF">2021-01-26T10:20:02Z</dcterms:modified>
</cp:coreProperties>
</file>