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6739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932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1034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8892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66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757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72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371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6592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948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830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87E40-BBAE-4FA2-B131-BF47F2E38EC3}" type="datetimeFigureOut">
              <a:rPr lang="nl-NL" smtClean="0"/>
              <a:t>25-1-2021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B7BEA-44D4-4C5F-883A-75F2CB2429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9792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Corrosie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Aantasten van metalen door redoxreacties</a:t>
            </a:r>
          </a:p>
          <a:p>
            <a:pPr lvl="1"/>
            <a:r>
              <a:rPr lang="nl-NL" dirty="0" smtClean="0"/>
              <a:t>Reactie met zuurstof</a:t>
            </a:r>
          </a:p>
          <a:p>
            <a:r>
              <a:rPr lang="nl-NL" dirty="0" smtClean="0"/>
              <a:t>Corrosie voorkomen</a:t>
            </a:r>
          </a:p>
          <a:p>
            <a:pPr lvl="1"/>
            <a:r>
              <a:rPr lang="nl-NL" dirty="0" smtClean="0"/>
              <a:t>Vermijd contact met water en/of zuurstof</a:t>
            </a:r>
          </a:p>
          <a:p>
            <a:pPr lvl="1"/>
            <a:r>
              <a:rPr lang="nl-NL" dirty="0" smtClean="0"/>
              <a:t>Zorg dat het metaal geen elektronen kan afstaan</a:t>
            </a:r>
          </a:p>
          <a:p>
            <a:r>
              <a:rPr lang="nl-NL" dirty="0" smtClean="0"/>
              <a:t>Beschermen tegen corrosie</a:t>
            </a:r>
          </a:p>
          <a:p>
            <a:pPr lvl="2"/>
            <a:r>
              <a:rPr lang="nl-NL" dirty="0" smtClean="0"/>
              <a:t>Oxide laag</a:t>
            </a:r>
          </a:p>
          <a:p>
            <a:pPr lvl="2"/>
            <a:r>
              <a:rPr lang="nl-NL" dirty="0" smtClean="0"/>
              <a:t>Verf/vet/plastic</a:t>
            </a:r>
          </a:p>
          <a:p>
            <a:pPr lvl="2"/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422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Corrosie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Bescherming tegen corrosie</a:t>
            </a:r>
          </a:p>
          <a:p>
            <a:pPr lvl="1"/>
            <a:r>
              <a:rPr lang="nl-NL" dirty="0" smtClean="0"/>
              <a:t>Bedekken met ander metaal</a:t>
            </a:r>
          </a:p>
          <a:p>
            <a:pPr lvl="2"/>
            <a:r>
              <a:rPr lang="nl-NL" dirty="0" smtClean="0"/>
              <a:t>Bv met zink  </a:t>
            </a:r>
          </a:p>
          <a:p>
            <a:pPr lvl="3"/>
            <a:r>
              <a:rPr lang="nl-NL" dirty="0" smtClean="0"/>
              <a:t>hekwerk</a:t>
            </a:r>
          </a:p>
          <a:p>
            <a:pPr lvl="1"/>
            <a:r>
              <a:rPr lang="nl-NL" dirty="0" smtClean="0"/>
              <a:t>Opofferingsmetaal</a:t>
            </a:r>
          </a:p>
          <a:p>
            <a:pPr lvl="2"/>
            <a:r>
              <a:rPr lang="nl-NL" dirty="0" smtClean="0"/>
              <a:t>Schepen</a:t>
            </a:r>
          </a:p>
          <a:p>
            <a:pPr lvl="3"/>
            <a:r>
              <a:rPr lang="nl-NL" dirty="0" smtClean="0"/>
              <a:t>Zink of magnesium </a:t>
            </a:r>
          </a:p>
          <a:p>
            <a:pPr lvl="1"/>
            <a:r>
              <a:rPr lang="nl-NL" dirty="0" err="1" smtClean="0"/>
              <a:t>Kathodisch</a:t>
            </a:r>
            <a:endParaRPr lang="nl-NL" dirty="0" smtClean="0"/>
          </a:p>
          <a:p>
            <a:pPr lvl="2"/>
            <a:r>
              <a:rPr lang="nl-NL" dirty="0" smtClean="0"/>
              <a:t>Leidingen in de grond</a:t>
            </a:r>
          </a:p>
          <a:p>
            <a:pPr lvl="3"/>
            <a:r>
              <a:rPr lang="nl-NL" dirty="0" smtClean="0"/>
              <a:t>Kleine negatieve lading op metaal</a:t>
            </a:r>
            <a:endParaRPr lang="nl-NL" dirty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3877619" y="2583523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nl-NL" sz="2000" dirty="0" smtClean="0">
                <a:latin typeface="+mj-lt"/>
                <a:cs typeface="Arial" panose="020B0604020202020204" pitchFamily="34" charset="0"/>
              </a:rPr>
              <a:t>galvaniseren</a:t>
            </a:r>
          </a:p>
        </p:txBody>
      </p:sp>
    </p:spTree>
    <p:extLst>
      <p:ext uri="{BB962C8B-B14F-4D97-AF65-F5344CB8AC3E}">
        <p14:creationId xmlns:p14="http://schemas.microsoft.com/office/powerpoint/2010/main" val="48638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59</Words>
  <Application>Microsoft Office PowerPoint</Application>
  <PresentationFormat>Diavoorstelling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Corrosie</vt:lpstr>
      <vt:lpstr>Corrosie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Corrosie</dc:title>
  <dc:creator>Nelly Andela</dc:creator>
  <cp:lastModifiedBy>Nelly Andela</cp:lastModifiedBy>
  <cp:revision>3</cp:revision>
  <dcterms:created xsi:type="dcterms:W3CDTF">2021-01-25T14:14:03Z</dcterms:created>
  <dcterms:modified xsi:type="dcterms:W3CDTF">2021-01-25T14:32:48Z</dcterms:modified>
</cp:coreProperties>
</file>