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B919-5B53-4BA5-ABF8-38F99A37EA3A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8195-1369-4C15-8B5D-4EB49AA6AB0E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B919-5B53-4BA5-ABF8-38F99A37EA3A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8195-1369-4C15-8B5D-4EB49AA6AB0E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B919-5B53-4BA5-ABF8-38F99A37EA3A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8195-1369-4C15-8B5D-4EB49AA6AB0E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B919-5B53-4BA5-ABF8-38F99A37EA3A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8195-1369-4C15-8B5D-4EB49AA6AB0E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B919-5B53-4BA5-ABF8-38F99A37EA3A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8195-1369-4C15-8B5D-4EB49AA6AB0E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B919-5B53-4BA5-ABF8-38F99A37EA3A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8195-1369-4C15-8B5D-4EB49AA6AB0E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B919-5B53-4BA5-ABF8-38F99A37EA3A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8195-1369-4C15-8B5D-4EB49AA6AB0E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B919-5B53-4BA5-ABF8-38F99A37EA3A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8195-1369-4C15-8B5D-4EB49AA6AB0E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B919-5B53-4BA5-ABF8-38F99A37EA3A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8195-1369-4C15-8B5D-4EB49AA6AB0E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B919-5B53-4BA5-ABF8-38F99A37EA3A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8195-1369-4C15-8B5D-4EB49AA6AB0E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B919-5B53-4BA5-ABF8-38F99A37EA3A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8195-1369-4C15-8B5D-4EB49AA6AB0E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DB919-5B53-4BA5-ABF8-38F99A37EA3A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88195-1369-4C15-8B5D-4EB49AA6AB0E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792087"/>
          </a:xfrm>
        </p:spPr>
        <p:txBody>
          <a:bodyPr/>
          <a:lstStyle/>
          <a:p>
            <a:r>
              <a:rPr lang="nl-NL" dirty="0" smtClean="0"/>
              <a:t>Energie diagram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560840" cy="4680520"/>
          </a:xfrm>
        </p:spPr>
        <p:txBody>
          <a:bodyPr/>
          <a:lstStyle/>
          <a:p>
            <a:r>
              <a:rPr lang="nl-NL" dirty="0" smtClean="0"/>
              <a:t>Endotherme reactie</a:t>
            </a:r>
            <a:endParaRPr lang="nl-NL" dirty="0"/>
          </a:p>
        </p:txBody>
      </p:sp>
      <p:cxnSp>
        <p:nvCxnSpPr>
          <p:cNvPr id="5" name="Rechte verbindingslijn 4"/>
          <p:cNvCxnSpPr/>
          <p:nvPr/>
        </p:nvCxnSpPr>
        <p:spPr>
          <a:xfrm>
            <a:off x="2339752" y="2204864"/>
            <a:ext cx="0" cy="33843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2339752" y="5589240"/>
            <a:ext cx="410445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1187624" y="3429000"/>
            <a:ext cx="89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energie</a:t>
            </a:r>
            <a:endParaRPr lang="nl-NL" dirty="0"/>
          </a:p>
        </p:txBody>
      </p:sp>
      <p:cxnSp>
        <p:nvCxnSpPr>
          <p:cNvPr id="10" name="Rechte verbindingslijn 9"/>
          <p:cNvCxnSpPr/>
          <p:nvPr/>
        </p:nvCxnSpPr>
        <p:spPr>
          <a:xfrm>
            <a:off x="2555776" y="3861048"/>
            <a:ext cx="18722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4139952" y="2420888"/>
            <a:ext cx="19442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kstvak 15"/>
          <p:cNvSpPr txBox="1"/>
          <p:nvPr/>
        </p:nvSpPr>
        <p:spPr>
          <a:xfrm>
            <a:off x="2915816" y="335699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NH</a:t>
            </a:r>
            <a:r>
              <a:rPr lang="nl-NL" baseline="-25000" dirty="0"/>
              <a:t>4</a:t>
            </a:r>
            <a:r>
              <a:rPr lang="nl-NL" dirty="0"/>
              <a:t>Cl (s)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8748464" y="476672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24" name="Tekstvak 23"/>
          <p:cNvSpPr txBox="1"/>
          <p:nvPr/>
        </p:nvSpPr>
        <p:spPr>
          <a:xfrm>
            <a:off x="4211960" y="19888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NH</a:t>
            </a:r>
            <a:r>
              <a:rPr lang="nl-NL" baseline="-25000" dirty="0" smtClean="0"/>
              <a:t>4 </a:t>
            </a:r>
            <a:r>
              <a:rPr lang="nl-NL" baseline="30000" dirty="0" smtClean="0"/>
              <a:t>+</a:t>
            </a:r>
            <a:r>
              <a:rPr lang="nl-NL" dirty="0" smtClean="0"/>
              <a:t> (</a:t>
            </a:r>
            <a:r>
              <a:rPr lang="nl-NL" dirty="0" err="1" smtClean="0"/>
              <a:t>aq</a:t>
            </a:r>
            <a:r>
              <a:rPr lang="nl-NL" dirty="0" smtClean="0"/>
              <a:t>) + Cl</a:t>
            </a:r>
            <a:r>
              <a:rPr lang="nl-NL" baseline="30000" dirty="0" smtClean="0"/>
              <a:t>-</a:t>
            </a:r>
            <a:r>
              <a:rPr lang="nl-NL" dirty="0" smtClean="0"/>
              <a:t> (</a:t>
            </a:r>
            <a:r>
              <a:rPr lang="nl-NL" dirty="0" err="1" smtClean="0"/>
              <a:t>aq</a:t>
            </a:r>
            <a:r>
              <a:rPr lang="nl-NL" dirty="0" smtClean="0"/>
              <a:t>)</a:t>
            </a:r>
            <a:endParaRPr lang="nl-NL" dirty="0"/>
          </a:p>
        </p:txBody>
      </p:sp>
      <p:cxnSp>
        <p:nvCxnSpPr>
          <p:cNvPr id="28" name="Rechte verbindingslijn met pijl 27"/>
          <p:cNvCxnSpPr/>
          <p:nvPr/>
        </p:nvCxnSpPr>
        <p:spPr>
          <a:xfrm flipV="1">
            <a:off x="4283968" y="2420888"/>
            <a:ext cx="0" cy="1440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Rechthoek 29"/>
          <p:cNvSpPr/>
          <p:nvPr/>
        </p:nvSpPr>
        <p:spPr>
          <a:xfrm>
            <a:off x="4499992" y="2996952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∆E</a:t>
            </a:r>
          </a:p>
        </p:txBody>
      </p:sp>
      <p:pic>
        <p:nvPicPr>
          <p:cNvPr id="13" name="Audiobestand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556"/>
    </mc:Choice>
    <mc:Fallback>
      <p:transition spd="slow" advTm="13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16" grpId="0"/>
      <p:bldP spid="24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792087"/>
          </a:xfrm>
        </p:spPr>
        <p:txBody>
          <a:bodyPr/>
          <a:lstStyle/>
          <a:p>
            <a:r>
              <a:rPr lang="nl-NL" dirty="0" smtClean="0"/>
              <a:t>Energie diagram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560840" cy="4680520"/>
          </a:xfrm>
        </p:spPr>
        <p:txBody>
          <a:bodyPr/>
          <a:lstStyle/>
          <a:p>
            <a:r>
              <a:rPr lang="nl-NL" dirty="0" smtClean="0"/>
              <a:t>Exotherme reactie</a:t>
            </a:r>
            <a:endParaRPr lang="nl-NL" dirty="0"/>
          </a:p>
        </p:txBody>
      </p:sp>
      <p:cxnSp>
        <p:nvCxnSpPr>
          <p:cNvPr id="5" name="Rechte verbindingslijn 4"/>
          <p:cNvCxnSpPr/>
          <p:nvPr/>
        </p:nvCxnSpPr>
        <p:spPr>
          <a:xfrm>
            <a:off x="2339752" y="2204864"/>
            <a:ext cx="0" cy="33843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2339752" y="5589240"/>
            <a:ext cx="410445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1187624" y="3429000"/>
            <a:ext cx="89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energie</a:t>
            </a:r>
            <a:endParaRPr lang="nl-NL" dirty="0"/>
          </a:p>
        </p:txBody>
      </p:sp>
      <p:cxnSp>
        <p:nvCxnSpPr>
          <p:cNvPr id="10" name="Rechte verbindingslijn 9"/>
          <p:cNvCxnSpPr/>
          <p:nvPr/>
        </p:nvCxnSpPr>
        <p:spPr>
          <a:xfrm>
            <a:off x="2555776" y="3861048"/>
            <a:ext cx="18722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4139952" y="5157192"/>
            <a:ext cx="19442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kstvak 15"/>
          <p:cNvSpPr txBox="1"/>
          <p:nvPr/>
        </p:nvSpPr>
        <p:spPr>
          <a:xfrm>
            <a:off x="4788024" y="472514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</a:t>
            </a:r>
            <a:r>
              <a:rPr lang="nl-NL" baseline="-25000" dirty="0" smtClean="0"/>
              <a:t>2</a:t>
            </a:r>
            <a:r>
              <a:rPr lang="nl-NL" dirty="0" smtClean="0"/>
              <a:t>O(l)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8748464" y="476672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24" name="Tekstvak 23"/>
          <p:cNvSpPr txBox="1"/>
          <p:nvPr/>
        </p:nvSpPr>
        <p:spPr>
          <a:xfrm>
            <a:off x="2483768" y="335699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</a:t>
            </a:r>
            <a:r>
              <a:rPr lang="nl-NL" baseline="-25000" dirty="0" smtClean="0"/>
              <a:t> </a:t>
            </a:r>
            <a:r>
              <a:rPr lang="nl-NL" baseline="30000" dirty="0" smtClean="0"/>
              <a:t>+</a:t>
            </a:r>
            <a:r>
              <a:rPr lang="nl-NL" dirty="0" smtClean="0"/>
              <a:t> (</a:t>
            </a:r>
            <a:r>
              <a:rPr lang="nl-NL" dirty="0" err="1" smtClean="0"/>
              <a:t>aq</a:t>
            </a:r>
            <a:r>
              <a:rPr lang="nl-NL" dirty="0" smtClean="0"/>
              <a:t>) + OH</a:t>
            </a:r>
            <a:r>
              <a:rPr lang="nl-NL" baseline="30000" dirty="0" smtClean="0"/>
              <a:t>-</a:t>
            </a:r>
            <a:r>
              <a:rPr lang="nl-NL" dirty="0" smtClean="0"/>
              <a:t> (</a:t>
            </a:r>
            <a:r>
              <a:rPr lang="nl-NL" dirty="0" err="1" smtClean="0"/>
              <a:t>aq</a:t>
            </a:r>
            <a:r>
              <a:rPr lang="nl-NL" dirty="0" smtClean="0"/>
              <a:t>)</a:t>
            </a:r>
            <a:endParaRPr lang="nl-NL" dirty="0"/>
          </a:p>
        </p:txBody>
      </p:sp>
      <p:sp>
        <p:nvSpPr>
          <p:cNvPr id="30" name="Rechthoek 29"/>
          <p:cNvSpPr/>
          <p:nvPr/>
        </p:nvSpPr>
        <p:spPr>
          <a:xfrm>
            <a:off x="4644008" y="4149080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∆E</a:t>
            </a:r>
          </a:p>
        </p:txBody>
      </p:sp>
      <p:cxnSp>
        <p:nvCxnSpPr>
          <p:cNvPr id="17" name="Rechte verbindingslijn met pijl 16"/>
          <p:cNvCxnSpPr/>
          <p:nvPr/>
        </p:nvCxnSpPr>
        <p:spPr>
          <a:xfrm>
            <a:off x="4283968" y="3861048"/>
            <a:ext cx="0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02"/>
    </mc:Choice>
    <mc:Fallback>
      <p:transition spd="slow" advTm="105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6" grpId="0"/>
      <p:bldP spid="24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792087"/>
          </a:xfrm>
        </p:spPr>
        <p:txBody>
          <a:bodyPr/>
          <a:lstStyle/>
          <a:p>
            <a:r>
              <a:rPr lang="nl-NL" dirty="0" smtClean="0"/>
              <a:t>Energie diagram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560840" cy="4680520"/>
          </a:xfrm>
        </p:spPr>
        <p:txBody>
          <a:bodyPr/>
          <a:lstStyle/>
          <a:p>
            <a:endParaRPr lang="nl-NL" dirty="0"/>
          </a:p>
        </p:txBody>
      </p:sp>
      <p:cxnSp>
        <p:nvCxnSpPr>
          <p:cNvPr id="5" name="Rechte verbindingslijn 4"/>
          <p:cNvCxnSpPr/>
          <p:nvPr/>
        </p:nvCxnSpPr>
        <p:spPr>
          <a:xfrm>
            <a:off x="2339752" y="2204864"/>
            <a:ext cx="0" cy="33843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2339752" y="5589240"/>
            <a:ext cx="410445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1187624" y="3429000"/>
            <a:ext cx="89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energie</a:t>
            </a:r>
            <a:endParaRPr lang="nl-NL" dirty="0"/>
          </a:p>
        </p:txBody>
      </p:sp>
      <p:cxnSp>
        <p:nvCxnSpPr>
          <p:cNvPr id="10" name="Rechte verbindingslijn 9"/>
          <p:cNvCxnSpPr/>
          <p:nvPr/>
        </p:nvCxnSpPr>
        <p:spPr>
          <a:xfrm>
            <a:off x="2555776" y="3861048"/>
            <a:ext cx="18722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4139952" y="5157192"/>
            <a:ext cx="22322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kstvak 15"/>
          <p:cNvSpPr txBox="1"/>
          <p:nvPr/>
        </p:nvSpPr>
        <p:spPr>
          <a:xfrm>
            <a:off x="4788024" y="472514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eindstoffen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8748464" y="476672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24" name="Tekstvak 23"/>
          <p:cNvSpPr txBox="1"/>
          <p:nvPr/>
        </p:nvSpPr>
        <p:spPr>
          <a:xfrm>
            <a:off x="2483768" y="335699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beginstoffen</a:t>
            </a:r>
            <a:endParaRPr lang="nl-NL" dirty="0"/>
          </a:p>
        </p:txBody>
      </p:sp>
      <p:sp>
        <p:nvSpPr>
          <p:cNvPr id="30" name="Rechthoek 29"/>
          <p:cNvSpPr/>
          <p:nvPr/>
        </p:nvSpPr>
        <p:spPr>
          <a:xfrm>
            <a:off x="3707904" y="4221088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∆E</a:t>
            </a:r>
          </a:p>
        </p:txBody>
      </p:sp>
      <p:cxnSp>
        <p:nvCxnSpPr>
          <p:cNvPr id="17" name="Rechte verbindingslijn met pijl 16"/>
          <p:cNvCxnSpPr/>
          <p:nvPr/>
        </p:nvCxnSpPr>
        <p:spPr>
          <a:xfrm>
            <a:off x="4283968" y="3861048"/>
            <a:ext cx="0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>
            <a:off x="4067944" y="2852936"/>
            <a:ext cx="21602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kstvak 19"/>
          <p:cNvSpPr txBox="1"/>
          <p:nvPr/>
        </p:nvSpPr>
        <p:spPr>
          <a:xfrm>
            <a:off x="4067944" y="206084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Overgangstoestand of geactiveerde toestand</a:t>
            </a:r>
          </a:p>
        </p:txBody>
      </p:sp>
      <p:cxnSp>
        <p:nvCxnSpPr>
          <p:cNvPr id="22" name="Rechte verbindingslijn met pijl 21"/>
          <p:cNvCxnSpPr/>
          <p:nvPr/>
        </p:nvCxnSpPr>
        <p:spPr>
          <a:xfrm flipV="1">
            <a:off x="4139952" y="2852936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" name="Rechthoek 22"/>
          <p:cNvSpPr/>
          <p:nvPr/>
        </p:nvSpPr>
        <p:spPr>
          <a:xfrm>
            <a:off x="4283968" y="3140968"/>
            <a:ext cx="613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∆</a:t>
            </a:r>
            <a:r>
              <a:rPr lang="nl-NL" dirty="0" err="1" smtClean="0"/>
              <a:t>E</a:t>
            </a:r>
            <a:r>
              <a:rPr lang="nl-NL" baseline="-25000" dirty="0" err="1" smtClean="0"/>
              <a:t>act</a:t>
            </a:r>
            <a:endParaRPr lang="nl-NL" dirty="0"/>
          </a:p>
        </p:txBody>
      </p:sp>
      <p:cxnSp>
        <p:nvCxnSpPr>
          <p:cNvPr id="27" name="Rechte verbindingslijn met pijl 26"/>
          <p:cNvCxnSpPr/>
          <p:nvPr/>
        </p:nvCxnSpPr>
        <p:spPr>
          <a:xfrm>
            <a:off x="6084168" y="2852936"/>
            <a:ext cx="0" cy="2304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1" name="Audiobestand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813"/>
    </mc:Choice>
    <mc:Fallback>
      <p:transition spd="slow" advTm="138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16" grpId="0"/>
      <p:bldP spid="24" grpId="0"/>
      <p:bldP spid="30" grpId="0"/>
      <p:bldP spid="20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|10|6.7|17.5|5.4|30.6|4.7|7.7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14.5|9.9|3|19.7|1.4|3.9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|4.5|1.6|8.3|1.5|7.6|9.7|11.1|1.5|14.6|18.6|1"/>
</p:tagLst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53</Words>
  <Application>Microsoft Office PowerPoint</Application>
  <PresentationFormat>Diavoorstelling (4:3)</PresentationFormat>
  <Paragraphs>19</Paragraphs>
  <Slides>3</Slides>
  <Notes>0</Notes>
  <HiddenSlides>0</HiddenSlides>
  <MMClips>3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4" baseType="lpstr">
      <vt:lpstr>Office-thema</vt:lpstr>
      <vt:lpstr>Energie diagram</vt:lpstr>
      <vt:lpstr>Energie diagram</vt:lpstr>
      <vt:lpstr>Energie diagram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Energie diagram</dc:title>
  <dc:creator>Nelly Andela</dc:creator>
  <cp:lastModifiedBy>Gebruiker</cp:lastModifiedBy>
  <cp:revision>6</cp:revision>
  <dcterms:created xsi:type="dcterms:W3CDTF">2017-09-06T10:06:39Z</dcterms:created>
  <dcterms:modified xsi:type="dcterms:W3CDTF">2020-03-31T09:52:59Z</dcterms:modified>
</cp:coreProperties>
</file>