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3066108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72146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432822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491946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888790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59954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01911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198447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59163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82724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62086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5B50-7E18-42F0-B19E-9F7ECD828EDB}" type="datetimeFigureOut">
              <a:rPr lang="nl-NL" smtClean="0"/>
              <a:pPr/>
              <a:t>11-9-2019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F8A92-0D3D-4B25-AFF2-8CBF8DC9290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="" xmlns:p14="http://schemas.microsoft.com/office/powerpoint/2010/main" val="2482937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Evenwichtsvoorwaarde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</a:t>
            </a:r>
            <a:r>
              <a:rPr lang="nl-NL" baseline="-25000" dirty="0" smtClean="0"/>
              <a:t>2 </a:t>
            </a:r>
            <a:r>
              <a:rPr lang="nl-NL" dirty="0" smtClean="0"/>
              <a:t>   +    3H</a:t>
            </a:r>
            <a:r>
              <a:rPr lang="nl-NL" baseline="-25000" dirty="0" smtClean="0"/>
              <a:t>2</a:t>
            </a:r>
            <a:r>
              <a:rPr lang="nl-NL" dirty="0" smtClean="0"/>
              <a:t>         2NH</a:t>
            </a:r>
            <a:r>
              <a:rPr lang="nl-NL" baseline="-25000" dirty="0" smtClean="0"/>
              <a:t>3</a:t>
            </a:r>
            <a:endParaRPr lang="nl-NL" dirty="0" smtClean="0"/>
          </a:p>
          <a:p>
            <a:r>
              <a:rPr lang="nl-NL" dirty="0" smtClean="0"/>
              <a:t>Evenwichtsbreuk</a:t>
            </a:r>
          </a:p>
          <a:p>
            <a:pPr lvl="1"/>
            <a:endParaRPr lang="nl-NL" dirty="0" smtClean="0"/>
          </a:p>
          <a:p>
            <a:pPr lvl="1"/>
            <a:r>
              <a:rPr lang="nl-NL" dirty="0" err="1" smtClean="0"/>
              <a:t>Q</a:t>
            </a:r>
            <a:r>
              <a:rPr lang="nl-NL" baseline="-25000" dirty="0" err="1" smtClean="0"/>
              <a:t>c</a:t>
            </a:r>
            <a:r>
              <a:rPr lang="nl-NL" dirty="0" smtClean="0"/>
              <a:t> =</a:t>
            </a:r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Evenwicht als  </a:t>
            </a:r>
          </a:p>
          <a:p>
            <a:pPr lvl="2"/>
            <a:r>
              <a:rPr lang="nl-NL" dirty="0" err="1" smtClean="0"/>
              <a:t>Q</a:t>
            </a:r>
            <a:r>
              <a:rPr lang="nl-NL" baseline="-25000" dirty="0" err="1" smtClean="0"/>
              <a:t>c</a:t>
            </a:r>
            <a:r>
              <a:rPr lang="nl-NL" dirty="0" smtClean="0"/>
              <a:t> = </a:t>
            </a:r>
            <a:r>
              <a:rPr lang="nl-NL" dirty="0" err="1" smtClean="0"/>
              <a:t>K</a:t>
            </a:r>
            <a:r>
              <a:rPr lang="nl-NL" baseline="-25000" dirty="0" err="1" smtClean="0"/>
              <a:t>c</a:t>
            </a:r>
            <a:endParaRPr lang="nl-NL" dirty="0" smtClean="0"/>
          </a:p>
          <a:p>
            <a:pPr>
              <a:buNone/>
            </a:pPr>
            <a:endParaRPr lang="nl-NL" baseline="-25000" dirty="0" smtClean="0"/>
          </a:p>
          <a:p>
            <a:pPr>
              <a:buNone/>
            </a:pPr>
            <a:endParaRPr lang="nl-NL" baseline="-25000" dirty="0" smtClean="0"/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2987824" y="191683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 flipH="1">
            <a:off x="2987824" y="198884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Rechte verbindingslijn 14"/>
          <p:cNvCxnSpPr/>
          <p:nvPr/>
        </p:nvCxnSpPr>
        <p:spPr>
          <a:xfrm>
            <a:off x="1942849" y="3548453"/>
            <a:ext cx="1152128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kstvak 15"/>
          <p:cNvSpPr txBox="1"/>
          <p:nvPr/>
        </p:nvSpPr>
        <p:spPr>
          <a:xfrm>
            <a:off x="2123728" y="299695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[NH</a:t>
            </a:r>
            <a:r>
              <a:rPr lang="nl-NL" sz="2400" baseline="-25000" dirty="0" smtClean="0"/>
              <a:t>3</a:t>
            </a:r>
            <a:r>
              <a:rPr lang="nl-NL" sz="2400" dirty="0" smtClean="0"/>
              <a:t>] </a:t>
            </a:r>
            <a:endParaRPr lang="nl-NL" sz="2400" dirty="0"/>
          </a:p>
        </p:txBody>
      </p:sp>
      <p:sp>
        <p:nvSpPr>
          <p:cNvPr id="17" name="Tekstvak 16"/>
          <p:cNvSpPr txBox="1"/>
          <p:nvPr/>
        </p:nvSpPr>
        <p:spPr>
          <a:xfrm>
            <a:off x="2843808" y="285293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1907704" y="3645024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[N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] . [H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]</a:t>
            </a:r>
            <a:endParaRPr lang="nl-NL" sz="2400" dirty="0"/>
          </a:p>
        </p:txBody>
      </p:sp>
      <p:sp>
        <p:nvSpPr>
          <p:cNvPr id="20" name="Tekstvak 19"/>
          <p:cNvSpPr txBox="1"/>
          <p:nvPr/>
        </p:nvSpPr>
        <p:spPr>
          <a:xfrm>
            <a:off x="3131840" y="356372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Evenwichtsvoorwaarde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Algemeen</a:t>
            </a:r>
          </a:p>
          <a:p>
            <a:pPr lvl="1"/>
            <a:r>
              <a:rPr lang="nl-NL" dirty="0" err="1" smtClean="0"/>
              <a:t>aA</a:t>
            </a:r>
            <a:r>
              <a:rPr lang="nl-NL" dirty="0" smtClean="0"/>
              <a:t>  + </a:t>
            </a:r>
            <a:r>
              <a:rPr lang="nl-NL" dirty="0" err="1" smtClean="0"/>
              <a:t>bB</a:t>
            </a:r>
            <a:r>
              <a:rPr lang="nl-NL" dirty="0" smtClean="0"/>
              <a:t>         </a:t>
            </a:r>
            <a:r>
              <a:rPr lang="nl-NL" dirty="0" err="1" smtClean="0"/>
              <a:t>cC</a:t>
            </a:r>
            <a:r>
              <a:rPr lang="nl-NL" dirty="0" smtClean="0"/>
              <a:t>    +   </a:t>
            </a:r>
            <a:r>
              <a:rPr lang="nl-NL" dirty="0" err="1" smtClean="0"/>
              <a:t>dD</a:t>
            </a:r>
            <a:endParaRPr lang="nl-NL" dirty="0" smtClean="0"/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Evenwichtsvoorwaarde</a:t>
            </a:r>
          </a:p>
          <a:p>
            <a:pPr lvl="1"/>
            <a:endParaRPr lang="nl-NL" dirty="0" smtClean="0"/>
          </a:p>
          <a:p>
            <a:pPr lvl="2"/>
            <a:r>
              <a:rPr lang="nl-NL" dirty="0" err="1" smtClean="0"/>
              <a:t>K</a:t>
            </a:r>
            <a:r>
              <a:rPr lang="nl-NL" baseline="-25000" dirty="0" err="1" smtClean="0"/>
              <a:t>c</a:t>
            </a:r>
            <a:r>
              <a:rPr lang="nl-NL" dirty="0" smtClean="0"/>
              <a:t> = </a:t>
            </a:r>
            <a:endParaRPr lang="nl-NL" dirty="0"/>
          </a:p>
        </p:txBody>
      </p:sp>
      <p:cxnSp>
        <p:nvCxnSpPr>
          <p:cNvPr id="4" name="Rechte verbindingslijn met pijl 3"/>
          <p:cNvCxnSpPr/>
          <p:nvPr/>
        </p:nvCxnSpPr>
        <p:spPr>
          <a:xfrm>
            <a:off x="2627784" y="242088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2627784" y="256490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kstvak 7"/>
          <p:cNvSpPr txBox="1"/>
          <p:nvPr/>
        </p:nvSpPr>
        <p:spPr>
          <a:xfrm>
            <a:off x="2267744" y="3933056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[C] . [D]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2267744" y="4509120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[A] . [B]</a:t>
            </a:r>
            <a:endParaRPr lang="nl-NL" sz="2400" dirty="0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2267744" y="4437112"/>
            <a:ext cx="129614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kstvak 11"/>
          <p:cNvSpPr txBox="1"/>
          <p:nvPr/>
        </p:nvSpPr>
        <p:spPr>
          <a:xfrm>
            <a:off x="2627784" y="436510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3203848" y="436510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b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2627784" y="378904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c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3203848" y="378904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54</Words>
  <Application>Microsoft Office PowerPoint</Application>
  <PresentationFormat>Diavoorstelling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Evenwichtsvoorwaarde</vt:lpstr>
      <vt:lpstr>Evenwichtsvoorwaarde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oplosbaarheidsproduct</dc:title>
  <dc:creator>Gebruiker</dc:creator>
  <cp:lastModifiedBy>Nelly Andela</cp:lastModifiedBy>
  <cp:revision>8</cp:revision>
  <dcterms:created xsi:type="dcterms:W3CDTF">2018-10-29T12:29:36Z</dcterms:created>
  <dcterms:modified xsi:type="dcterms:W3CDTF">2019-09-11T08:27:29Z</dcterms:modified>
</cp:coreProperties>
</file>