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C486D-7232-4F02-8799-011FF1BDFF70}" type="datetimeFigureOut">
              <a:rPr lang="nl-NL" smtClean="0"/>
              <a:t>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ECC16-0400-41E2-B33E-E8F417D4E703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Scheidingsmethodes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methode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Destillatie / indampen</a:t>
            </a:r>
          </a:p>
          <a:p>
            <a:r>
              <a:rPr lang="nl-NL" dirty="0" smtClean="0"/>
              <a:t>Filtratie</a:t>
            </a:r>
          </a:p>
          <a:p>
            <a:r>
              <a:rPr lang="nl-NL" dirty="0" smtClean="0"/>
              <a:t>Extractie</a:t>
            </a:r>
          </a:p>
          <a:p>
            <a:r>
              <a:rPr lang="nl-NL" dirty="0" smtClean="0"/>
              <a:t>Adsorptie</a:t>
            </a:r>
          </a:p>
          <a:p>
            <a:r>
              <a:rPr lang="nl-NL" dirty="0" smtClean="0"/>
              <a:t>Chromatografie</a:t>
            </a:r>
          </a:p>
          <a:p>
            <a:r>
              <a:rPr lang="nl-NL" dirty="0" smtClean="0"/>
              <a:t>Bezinken</a:t>
            </a:r>
          </a:p>
          <a:p>
            <a:endParaRPr lang="nl-NL" dirty="0" smtClean="0"/>
          </a:p>
          <a:p>
            <a:r>
              <a:rPr lang="nl-NL" dirty="0" smtClean="0"/>
              <a:t>Centrifugeren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 smtClean="0"/>
              <a:t>Berust op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 smtClean="0"/>
              <a:t>Verschil in kookpunt</a:t>
            </a:r>
          </a:p>
          <a:p>
            <a:r>
              <a:rPr lang="nl-NL" dirty="0" smtClean="0"/>
              <a:t>Verschil in deeltjes grootte</a:t>
            </a:r>
          </a:p>
          <a:p>
            <a:r>
              <a:rPr lang="nl-NL" dirty="0" smtClean="0"/>
              <a:t>Verschil in oplosbaarheid</a:t>
            </a:r>
          </a:p>
          <a:p>
            <a:r>
              <a:rPr lang="nl-NL" dirty="0" smtClean="0"/>
              <a:t>Verschil in aanhechting</a:t>
            </a:r>
          </a:p>
          <a:p>
            <a:r>
              <a:rPr lang="nl-NL" dirty="0" smtClean="0"/>
              <a:t>Oplosbaarheid/adsorptie</a:t>
            </a:r>
          </a:p>
          <a:p>
            <a:r>
              <a:rPr lang="nl-NL" dirty="0" smtClean="0"/>
              <a:t>Verschil in dichtheid/oplosbaarheid</a:t>
            </a:r>
          </a:p>
          <a:p>
            <a:r>
              <a:rPr lang="nl-NL" dirty="0" smtClean="0"/>
              <a:t>Verschil in dichtheid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Mengels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Homogene mengsels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Mengsels waar de stoffen in gelijke fase zijn</a:t>
            </a:r>
          </a:p>
          <a:p>
            <a:pPr lvl="1"/>
            <a:r>
              <a:rPr lang="nl-NL" dirty="0" smtClean="0"/>
              <a:t>Indampen / destilleren</a:t>
            </a:r>
          </a:p>
          <a:p>
            <a:pPr lvl="1"/>
            <a:r>
              <a:rPr lang="nl-NL" dirty="0" smtClean="0"/>
              <a:t>adsorberen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 smtClean="0"/>
              <a:t>Heterogene mengsels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 smtClean="0"/>
              <a:t>Mengsels waar de stoffen in verschillende fasen zijn</a:t>
            </a:r>
          </a:p>
          <a:p>
            <a:pPr lvl="1"/>
            <a:r>
              <a:rPr lang="nl-NL" dirty="0" smtClean="0"/>
              <a:t>Extraheren</a:t>
            </a:r>
          </a:p>
          <a:p>
            <a:pPr lvl="1"/>
            <a:r>
              <a:rPr lang="nl-NL" dirty="0" smtClean="0"/>
              <a:t>Centrifugeren</a:t>
            </a:r>
          </a:p>
          <a:p>
            <a:pPr lvl="1"/>
            <a:r>
              <a:rPr lang="nl-NL" dirty="0" smtClean="0"/>
              <a:t>Bezinken</a:t>
            </a:r>
          </a:p>
          <a:p>
            <a:pPr lvl="1"/>
            <a:r>
              <a:rPr lang="nl-NL" dirty="0" smtClean="0"/>
              <a:t>filtreren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994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Warmte wisselaar</a:t>
            </a:r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988840"/>
            <a:ext cx="52578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kstvak 8"/>
          <p:cNvSpPr txBox="1"/>
          <p:nvPr/>
        </p:nvSpPr>
        <p:spPr>
          <a:xfrm>
            <a:off x="1763688" y="558924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Huiswerk  opgaven 6,9 en 11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095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69</Words>
  <Application>Microsoft Office PowerPoint</Application>
  <PresentationFormat>Diavoorstelling 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Scheidingsmethodes</vt:lpstr>
      <vt:lpstr>Mengels</vt:lpstr>
      <vt:lpstr>Warmte wisselaar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Scheidingsmethodes</dc:title>
  <dc:creator>Nelly Andela</dc:creator>
  <cp:lastModifiedBy>Nelly Andela</cp:lastModifiedBy>
  <cp:revision>4</cp:revision>
  <dcterms:created xsi:type="dcterms:W3CDTF">2015-11-04T15:33:38Z</dcterms:created>
  <dcterms:modified xsi:type="dcterms:W3CDTF">2021-02-08T10:39:08Z</dcterms:modified>
</cp:coreProperties>
</file>