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45E16-51CE-4A15-9EAA-C77F32AADB20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A4E72-47C9-4574-A7F3-03A222F1120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atoomeconomie</a:t>
            </a:r>
            <a:endParaRPr lang="nl-NL" dirty="0"/>
          </a:p>
        </p:txBody>
      </p:sp>
      <p:pic>
        <p:nvPicPr>
          <p:cNvPr id="35" name="Tijdelijke aanduiding voor inhoud 34" descr="vet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27584" y="692696"/>
            <a:ext cx="1670166" cy="1993227"/>
          </a:xfrm>
        </p:spPr>
      </p:pic>
      <p:sp>
        <p:nvSpPr>
          <p:cNvPr id="6" name="Tekstvak 5"/>
          <p:cNvSpPr txBox="1"/>
          <p:nvPr/>
        </p:nvSpPr>
        <p:spPr>
          <a:xfrm>
            <a:off x="2843808" y="16915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+ 3CH</a:t>
            </a:r>
            <a:r>
              <a:rPr lang="nl-NL" baseline="-25000" dirty="0" smtClean="0"/>
              <a:t>3</a:t>
            </a:r>
            <a:r>
              <a:rPr lang="nl-NL" dirty="0" smtClean="0"/>
              <a:t>OH</a:t>
            </a: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995936" y="1772816"/>
          <a:ext cx="657225" cy="142875"/>
        </p:xfrm>
        <a:graphic>
          <a:graphicData uri="http://schemas.openxmlformats.org/presentationml/2006/ole">
            <p:oleObj spid="_x0000_s1027" name="CS ChemDraw Drawing" r:id="rId4" imgW="657360" imgH="142200" progId="ChemDraw.Document.6.0">
              <p:embed/>
            </p:oleObj>
          </a:graphicData>
        </a:graphic>
      </p:graphicFrame>
      <p:sp>
        <p:nvSpPr>
          <p:cNvPr id="10" name="Tekstvak 9"/>
          <p:cNvSpPr txBox="1"/>
          <p:nvPr/>
        </p:nvSpPr>
        <p:spPr>
          <a:xfrm>
            <a:off x="1115616" y="2852936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atoomeconomie</a:t>
            </a:r>
            <a:endParaRPr lang="nl-NL" sz="2000" dirty="0"/>
          </a:p>
        </p:txBody>
      </p:sp>
      <p:sp>
        <p:nvSpPr>
          <p:cNvPr id="11" name="Tekstvak 10"/>
          <p:cNvSpPr txBox="1"/>
          <p:nvPr/>
        </p:nvSpPr>
        <p:spPr>
          <a:xfrm>
            <a:off x="3059832" y="285293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endParaRPr lang="nl-NL" sz="2400" dirty="0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899592" y="350100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Product is </a:t>
            </a:r>
            <a:r>
              <a:rPr lang="nl-NL" dirty="0" err="1" smtClean="0"/>
              <a:t>methyloleaat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3635896" y="350100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 = 19 * 12,01 + 36. 1,008 + 2 * 16,00 =   296,5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899592" y="414908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Grondstoffen zijn : </a:t>
            </a:r>
            <a:r>
              <a:rPr lang="nl-NL" dirty="0" err="1" smtClean="0"/>
              <a:t>glyceryltrioleaat</a:t>
            </a:r>
            <a:r>
              <a:rPr lang="nl-NL" dirty="0" smtClean="0"/>
              <a:t> en methanol 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1403648" y="450912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 = 3 *  19 * 12,01 + (3 * 33 + 5) * 1,008 + 3 * 2 * 16,0 = 885,4 g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1475656" y="4869160"/>
            <a:ext cx="4067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 = 12,01 + 4 * 1,008 + 16,00 = 32,04 g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899592" y="5991671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atoomeconomie</a:t>
            </a:r>
            <a:endParaRPr lang="nl-NL" sz="2400" dirty="0"/>
          </a:p>
        </p:txBody>
      </p:sp>
      <p:sp>
        <p:nvSpPr>
          <p:cNvPr id="25" name="Tekstvak 24"/>
          <p:cNvSpPr txBox="1"/>
          <p:nvPr/>
        </p:nvSpPr>
        <p:spPr>
          <a:xfrm>
            <a:off x="2987824" y="602128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endParaRPr lang="nl-NL" sz="2400" dirty="0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4644008" y="602128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90,6 %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7426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2852936"/>
            <a:ext cx="2232248" cy="507866"/>
          </a:xfrm>
          <a:prstGeom prst="rect">
            <a:avLst/>
          </a:prstGeom>
          <a:noFill/>
        </p:spPr>
      </p:pic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2555776" y="3861048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Massa product = 3 * 296,5  = 889,5 g </a:t>
            </a:r>
            <a:endParaRPr lang="nl-NL" dirty="0"/>
          </a:p>
        </p:txBody>
      </p:sp>
      <p:sp>
        <p:nvSpPr>
          <p:cNvPr id="38" name="Tekstvak 37"/>
          <p:cNvSpPr txBox="1"/>
          <p:nvPr/>
        </p:nvSpPr>
        <p:spPr>
          <a:xfrm>
            <a:off x="1691680" y="530120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Massa grondstoffen = 885,4 + 3 * 32,04 = 981,4 g</a:t>
            </a:r>
            <a:endParaRPr lang="nl-NL" dirty="0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7432" name="Picture 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5949280"/>
            <a:ext cx="1080120" cy="576064"/>
          </a:xfrm>
          <a:prstGeom prst="rect">
            <a:avLst/>
          </a:prstGeom>
          <a:noFill/>
        </p:spPr>
      </p:pic>
      <p:pic>
        <p:nvPicPr>
          <p:cNvPr id="36" name="Afbeelding 35" descr="glycerol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44008" y="1052736"/>
            <a:ext cx="707078" cy="1590925"/>
          </a:xfrm>
          <a:prstGeom prst="rect">
            <a:avLst/>
          </a:prstGeom>
        </p:spPr>
      </p:pic>
      <p:pic>
        <p:nvPicPr>
          <p:cNvPr id="39" name="Afbeelding 38" descr="vetzuur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940152" y="1340768"/>
            <a:ext cx="1950559" cy="10606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utoUpdateAnimBg="0"/>
      <p:bldP spid="11" grpId="0" autoUpdateAnimBg="0"/>
      <p:bldP spid="18" grpId="0" autoUpdateAnimBg="0"/>
      <p:bldP spid="19" grpId="0" autoUpdateAnimBg="0"/>
      <p:bldP spid="20" grpId="0" autoUpdateAnimBg="0"/>
      <p:bldP spid="21" grpId="0" autoUpdateAnimBg="0"/>
      <p:bldP spid="23" grpId="0" autoUpdateAnimBg="0"/>
      <p:bldP spid="24" grpId="0" autoUpdateAnimBg="0"/>
      <p:bldP spid="25" grpId="0" autoUpdateAnimBg="0"/>
      <p:bldP spid="29" grpId="0" autoUpdateAnimBg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94</Words>
  <Application>Microsoft Office PowerPoint</Application>
  <PresentationFormat>Diavoorstelling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Office-thema</vt:lpstr>
      <vt:lpstr>CS ChemDraw Drawing</vt:lpstr>
      <vt:lpstr>atoomeconomie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atoomeconomie</dc:title>
  <dc:creator>Nelly Andela</dc:creator>
  <cp:lastModifiedBy>Nelly Andela</cp:lastModifiedBy>
  <cp:revision>3</cp:revision>
  <dcterms:created xsi:type="dcterms:W3CDTF">2015-11-11T20:21:32Z</dcterms:created>
  <dcterms:modified xsi:type="dcterms:W3CDTF">2015-11-25T17:38:45Z</dcterms:modified>
</cp:coreProperties>
</file>