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78572-4579-4B84-8B96-75FA95651AF0}" type="datetimeFigureOut">
              <a:rPr lang="nl-NL" smtClean="0"/>
              <a:pPr/>
              <a:t>10-11-2020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D809D-FA97-4467-9C6D-5D91AFBB07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Herkennen </a:t>
            </a:r>
            <a:r>
              <a:rPr lang="nl-NL" dirty="0" err="1" smtClean="0"/>
              <a:t>redox</a:t>
            </a:r>
            <a:r>
              <a:rPr lang="nl-NL" dirty="0" smtClean="0"/>
              <a:t> reactie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Een </a:t>
            </a:r>
            <a:r>
              <a:rPr lang="nl-NL" dirty="0" err="1" smtClean="0"/>
              <a:t>redoxreactie</a:t>
            </a:r>
            <a:r>
              <a:rPr lang="nl-NL" dirty="0" smtClean="0"/>
              <a:t> is een reactie met elektronen overdracht.</a:t>
            </a:r>
          </a:p>
          <a:p>
            <a:pPr lvl="1"/>
            <a:r>
              <a:rPr lang="nl-NL" dirty="0" smtClean="0"/>
              <a:t>Dus moeten ladingen veranderen</a:t>
            </a:r>
          </a:p>
          <a:p>
            <a:pPr lvl="1"/>
            <a:r>
              <a:rPr lang="nl-NL" dirty="0" smtClean="0"/>
              <a:t>Reactie met elementen altijd </a:t>
            </a:r>
            <a:r>
              <a:rPr lang="nl-NL" dirty="0" err="1" smtClean="0"/>
              <a:t>redox</a:t>
            </a:r>
            <a:endParaRPr lang="nl-NL" dirty="0" smtClean="0"/>
          </a:p>
          <a:p>
            <a:pPr lvl="1"/>
            <a:r>
              <a:rPr lang="nl-NL" dirty="0" smtClean="0"/>
              <a:t>Reactie van één stof met zuurstof is </a:t>
            </a:r>
            <a:r>
              <a:rPr lang="nl-NL" dirty="0" err="1" smtClean="0"/>
              <a:t>redox</a:t>
            </a:r>
            <a:endParaRPr lang="nl-NL" dirty="0" smtClean="0"/>
          </a:p>
          <a:p>
            <a:r>
              <a:rPr lang="nl-NL" dirty="0" smtClean="0"/>
              <a:t>Bij uitleg laat zien hoe de lading verandert</a:t>
            </a:r>
          </a:p>
          <a:p>
            <a:pPr lvl="1"/>
            <a:r>
              <a:rPr lang="nl-NL" dirty="0" smtClean="0"/>
              <a:t>Dus bv   </a:t>
            </a:r>
          </a:p>
          <a:p>
            <a:pPr lvl="1">
              <a:buNone/>
            </a:pPr>
            <a:r>
              <a:rPr lang="nl-NL" dirty="0" smtClean="0"/>
              <a:t>4Cr  + 3O</a:t>
            </a:r>
            <a:r>
              <a:rPr lang="nl-NL" baseline="-25000" dirty="0" smtClean="0"/>
              <a:t>2 </a:t>
            </a:r>
            <a:r>
              <a:rPr lang="nl-NL" dirty="0" smtClean="0"/>
              <a:t> + H</a:t>
            </a:r>
            <a:r>
              <a:rPr lang="nl-NL" baseline="-25000" dirty="0" smtClean="0"/>
              <a:t>2</a:t>
            </a:r>
            <a:r>
              <a:rPr lang="nl-NL" dirty="0" smtClean="0"/>
              <a:t>O  		4Cr(OH)</a:t>
            </a:r>
            <a:r>
              <a:rPr lang="nl-NL" baseline="-25000" dirty="0" smtClean="0"/>
              <a:t>4</a:t>
            </a:r>
            <a:r>
              <a:rPr lang="nl-NL" baseline="-25000" dirty="0"/>
              <a:t>	</a:t>
            </a:r>
            <a:endParaRPr lang="nl-NL" dirty="0" smtClean="0"/>
          </a:p>
          <a:p>
            <a:r>
              <a:rPr lang="nl-NL" dirty="0" smtClean="0"/>
              <a:t>Voor de pijl lading Cr 0 en na de pijl lading Cr +4</a:t>
            </a:r>
          </a:p>
          <a:p>
            <a:r>
              <a:rPr lang="nl-NL" dirty="0" smtClean="0"/>
              <a:t>Hoe nu bij samengestelde ionen</a:t>
            </a:r>
          </a:p>
          <a:p>
            <a:pPr lvl="1"/>
            <a:r>
              <a:rPr lang="nl-NL" dirty="0" smtClean="0"/>
              <a:t>Oxidatie getal moet veranderen</a:t>
            </a:r>
          </a:p>
          <a:p>
            <a:pPr lvl="1"/>
            <a:endParaRPr lang="nl-NL" dirty="0"/>
          </a:p>
        </p:txBody>
      </p:sp>
      <p:cxnSp>
        <p:nvCxnSpPr>
          <p:cNvPr id="7" name="Rechte verbindingslijn met pijl 6"/>
          <p:cNvCxnSpPr/>
          <p:nvPr/>
        </p:nvCxnSpPr>
        <p:spPr>
          <a:xfrm>
            <a:off x="3347864" y="4365104"/>
            <a:ext cx="72008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Oxidatie getal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is het oxidatie getal van S in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</a:p>
          <a:p>
            <a:r>
              <a:rPr lang="nl-NL" dirty="0" smtClean="0"/>
              <a:t>  oxidatie getal is geen lading</a:t>
            </a:r>
          </a:p>
          <a:p>
            <a:pPr lvl="2"/>
            <a:r>
              <a:rPr lang="nl-NL" dirty="0" smtClean="0"/>
              <a:t>Oxidatie getallen staan in </a:t>
            </a:r>
            <a:r>
              <a:rPr lang="nl-NL" dirty="0" err="1" smtClean="0"/>
              <a:t>binas</a:t>
            </a:r>
            <a:r>
              <a:rPr lang="nl-NL" dirty="0" smtClean="0"/>
              <a:t> rechterbovenhoek</a:t>
            </a:r>
          </a:p>
          <a:p>
            <a:r>
              <a:rPr lang="nl-NL" dirty="0" smtClean="0"/>
              <a:t>Oxidatie getal van zuurstof is -2</a:t>
            </a:r>
          </a:p>
          <a:p>
            <a:pPr lvl="1"/>
            <a:r>
              <a:rPr lang="nl-NL" dirty="0" smtClean="0"/>
              <a:t>Dus 4 * -2 = 8-</a:t>
            </a:r>
          </a:p>
          <a:p>
            <a:pPr lvl="1"/>
            <a:r>
              <a:rPr lang="nl-NL" dirty="0" smtClean="0"/>
              <a:t>Totale lading is 2- </a:t>
            </a:r>
          </a:p>
          <a:p>
            <a:pPr lvl="2"/>
            <a:r>
              <a:rPr lang="nl-NL" dirty="0" smtClean="0"/>
              <a:t>Dus oxidatiegetal S  is 6+</a:t>
            </a:r>
          </a:p>
          <a:p>
            <a:endParaRPr lang="nl-NL" baseline="30000" dirty="0"/>
          </a:p>
          <a:p>
            <a:pPr lvl="1">
              <a:buNone/>
            </a:pPr>
            <a:endParaRPr lang="nl-NL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Oxidatiegetal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2800" dirty="0" smtClean="0"/>
              <a:t>2MnO</a:t>
            </a:r>
            <a:r>
              <a:rPr lang="nl-NL" sz="2800" baseline="-25000" dirty="0" smtClean="0"/>
              <a:t>4</a:t>
            </a:r>
            <a:r>
              <a:rPr lang="nl-NL" sz="2800" baseline="30000" dirty="0" smtClean="0"/>
              <a:t>-</a:t>
            </a:r>
            <a:r>
              <a:rPr lang="nl-NL" sz="2800" dirty="0" smtClean="0"/>
              <a:t>  + 3SO</a:t>
            </a:r>
            <a:r>
              <a:rPr lang="nl-NL" sz="2800" baseline="-25000" dirty="0" smtClean="0"/>
              <a:t>3</a:t>
            </a:r>
            <a:r>
              <a:rPr lang="nl-NL" sz="2800" baseline="30000" dirty="0" smtClean="0"/>
              <a:t>2-</a:t>
            </a:r>
            <a:r>
              <a:rPr lang="nl-NL" sz="2800" dirty="0" smtClean="0"/>
              <a:t> + H</a:t>
            </a:r>
            <a:r>
              <a:rPr lang="nl-NL" sz="2800" baseline="-25000" dirty="0" smtClean="0"/>
              <a:t>2</a:t>
            </a:r>
            <a:r>
              <a:rPr lang="nl-NL" sz="2800" dirty="0" smtClean="0"/>
              <a:t>O       2MnO</a:t>
            </a:r>
            <a:r>
              <a:rPr lang="nl-NL" sz="2800" baseline="-25000" dirty="0" smtClean="0"/>
              <a:t>2</a:t>
            </a:r>
            <a:r>
              <a:rPr lang="nl-NL" sz="2800" dirty="0" smtClean="0"/>
              <a:t>  + 3SO</a:t>
            </a:r>
            <a:r>
              <a:rPr lang="nl-NL" sz="2800" baseline="-25000" dirty="0" smtClean="0"/>
              <a:t>4</a:t>
            </a:r>
            <a:r>
              <a:rPr lang="nl-NL" sz="2800" baseline="30000" dirty="0" smtClean="0"/>
              <a:t>2-</a:t>
            </a:r>
            <a:r>
              <a:rPr lang="nl-NL" sz="2800" dirty="0" smtClean="0"/>
              <a:t>  + 2OH</a:t>
            </a:r>
            <a:r>
              <a:rPr lang="nl-NL" sz="2800" baseline="30000" dirty="0" smtClean="0"/>
              <a:t>-</a:t>
            </a:r>
          </a:p>
          <a:p>
            <a:pPr lvl="1">
              <a:buNone/>
            </a:pPr>
            <a:r>
              <a:rPr lang="nl-NL" sz="2400" dirty="0" smtClean="0"/>
              <a:t>Is dit een </a:t>
            </a:r>
            <a:r>
              <a:rPr lang="nl-NL" sz="2400" dirty="0" err="1" smtClean="0"/>
              <a:t>redoxreactie</a:t>
            </a:r>
            <a:r>
              <a:rPr lang="nl-NL" sz="2400" dirty="0" smtClean="0"/>
              <a:t>?</a:t>
            </a:r>
          </a:p>
          <a:p>
            <a:pPr lvl="1">
              <a:buNone/>
            </a:pPr>
            <a:r>
              <a:rPr lang="nl-NL" sz="2400" dirty="0" smtClean="0"/>
              <a:t>Oxidatie getal Mn</a:t>
            </a:r>
          </a:p>
          <a:p>
            <a:pPr lvl="1">
              <a:buNone/>
            </a:pPr>
            <a:r>
              <a:rPr lang="nl-NL" sz="2400" dirty="0" smtClean="0"/>
              <a:t>	voor de pijl  </a:t>
            </a:r>
          </a:p>
          <a:p>
            <a:pPr lvl="1">
              <a:buNone/>
            </a:pPr>
            <a:r>
              <a:rPr lang="nl-NL" sz="2400" dirty="0" smtClean="0"/>
              <a:t>		zuurstof  4 * -2 = -8</a:t>
            </a:r>
          </a:p>
          <a:p>
            <a:pPr lvl="1">
              <a:buNone/>
            </a:pPr>
            <a:r>
              <a:rPr lang="nl-NL" sz="2400" dirty="0" smtClean="0"/>
              <a:t>		totale lading is -1  </a:t>
            </a:r>
          </a:p>
          <a:p>
            <a:pPr lvl="1">
              <a:buNone/>
            </a:pPr>
            <a:r>
              <a:rPr lang="nl-NL" sz="2400" dirty="0" smtClean="0"/>
              <a:t>		dus oxidatiegetal = +7</a:t>
            </a:r>
          </a:p>
          <a:p>
            <a:pPr lvl="1">
              <a:buNone/>
            </a:pPr>
            <a:r>
              <a:rPr lang="nl-NL" sz="2400" dirty="0" smtClean="0"/>
              <a:t>	na de pijl  </a:t>
            </a:r>
          </a:p>
          <a:p>
            <a:pPr lvl="1">
              <a:buNone/>
            </a:pPr>
            <a:r>
              <a:rPr lang="nl-NL" sz="2400" dirty="0" smtClean="0"/>
              <a:t>		zuurstof  2 * -2 = -4 </a:t>
            </a:r>
          </a:p>
          <a:p>
            <a:pPr lvl="1">
              <a:buNone/>
            </a:pPr>
            <a:r>
              <a:rPr lang="nl-NL" sz="2400" dirty="0" smtClean="0"/>
              <a:t>		totale lading is 0</a:t>
            </a:r>
          </a:p>
          <a:p>
            <a:pPr lvl="1">
              <a:buNone/>
            </a:pPr>
            <a:r>
              <a:rPr lang="nl-NL" sz="2400" dirty="0" smtClean="0"/>
              <a:t>		dus oxidatiegetal = +4 </a:t>
            </a:r>
          </a:p>
          <a:p>
            <a:pPr lvl="1">
              <a:buNone/>
            </a:pPr>
            <a:r>
              <a:rPr lang="nl-NL" sz="2400" dirty="0" smtClean="0"/>
              <a:t>	</a:t>
            </a:r>
            <a:r>
              <a:rPr lang="nl-NL" sz="2400" dirty="0" err="1" smtClean="0"/>
              <a:t>redox</a:t>
            </a:r>
            <a:r>
              <a:rPr lang="nl-NL" sz="2400" dirty="0" smtClean="0"/>
              <a:t> want oxidatiegetal is gewijzigd </a:t>
            </a:r>
            <a:r>
              <a:rPr lang="nl-NL" sz="2400" smtClean="0"/>
              <a:t>van </a:t>
            </a:r>
            <a:r>
              <a:rPr lang="nl-NL" sz="2400" smtClean="0"/>
              <a:t>+7 </a:t>
            </a:r>
            <a:r>
              <a:rPr lang="nl-NL" sz="2400" dirty="0" smtClean="0"/>
              <a:t>naar +4 </a:t>
            </a:r>
          </a:p>
          <a:p>
            <a:pPr lvl="1">
              <a:buNone/>
            </a:pPr>
            <a:endParaRPr lang="nl-NL" sz="2400" dirty="0" smtClean="0"/>
          </a:p>
          <a:p>
            <a:pPr lvl="1">
              <a:buNone/>
            </a:pPr>
            <a:endParaRPr lang="nl-NL" sz="2400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4067944" y="18448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110</Words>
  <Application>Microsoft Office PowerPoint</Application>
  <PresentationFormat>Diavoorstelling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Herkennen redox reactie</vt:lpstr>
      <vt:lpstr>Oxidatie getal</vt:lpstr>
      <vt:lpstr>Oxidatiegetal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Herkennen redox reactie</dc:title>
  <dc:creator>Nelly Andela</dc:creator>
  <cp:lastModifiedBy>Nelly Andela</cp:lastModifiedBy>
  <cp:revision>6</cp:revision>
  <dcterms:created xsi:type="dcterms:W3CDTF">2017-10-04T09:36:58Z</dcterms:created>
  <dcterms:modified xsi:type="dcterms:W3CDTF">2020-11-10T19:30:46Z</dcterms:modified>
</cp:coreProperties>
</file>