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00180-2960-44C7-BB0B-066BFF4AB55D}" type="datetimeFigureOut">
              <a:rPr lang="nl-NL" smtClean="0"/>
              <a:pPr/>
              <a:t>4-2-2016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F14BF-3EBA-4838-9055-D4F8DCDCC36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waterstofbrandstofcel</a:t>
            </a:r>
            <a:endParaRPr lang="nl-NL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412776"/>
            <a:ext cx="37052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kstvak 7"/>
          <p:cNvSpPr txBox="1"/>
          <p:nvPr/>
        </p:nvSpPr>
        <p:spPr>
          <a:xfrm>
            <a:off x="971600" y="3861048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Negatieve elektrode</a:t>
            </a:r>
          </a:p>
          <a:p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      →   2H</a:t>
            </a:r>
            <a:r>
              <a:rPr lang="nl-NL" baseline="30000" dirty="0"/>
              <a:t>+</a:t>
            </a:r>
            <a:r>
              <a:rPr lang="nl-NL" dirty="0" smtClean="0"/>
              <a:t>     +    2e</a:t>
            </a:r>
            <a:r>
              <a:rPr lang="nl-NL" baseline="30000" dirty="0" smtClean="0"/>
              <a:t>-</a:t>
            </a:r>
            <a:r>
              <a:rPr lang="nl-NL" dirty="0" smtClean="0"/>
              <a:t>   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971600" y="4725144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Positieve elektrode</a:t>
            </a:r>
            <a:br>
              <a:rPr lang="nl-NL" dirty="0" smtClean="0"/>
            </a:br>
            <a:r>
              <a:rPr lang="nl-NL" dirty="0" smtClean="0"/>
              <a:t>O</a:t>
            </a:r>
            <a:r>
              <a:rPr lang="nl-NL" baseline="-25000" dirty="0" smtClean="0"/>
              <a:t>2 </a:t>
            </a:r>
            <a:r>
              <a:rPr lang="nl-NL" dirty="0" smtClean="0"/>
              <a:t>  +   4H</a:t>
            </a:r>
            <a:r>
              <a:rPr lang="nl-NL" baseline="30000"/>
              <a:t>+</a:t>
            </a:r>
            <a:r>
              <a:rPr lang="nl-NL" smtClean="0"/>
              <a:t>    </a:t>
            </a:r>
            <a:r>
              <a:rPr lang="nl-NL" smtClean="0"/>
              <a:t>+  </a:t>
            </a:r>
            <a:r>
              <a:rPr lang="nl-NL" smtClean="0"/>
              <a:t>4e</a:t>
            </a:r>
            <a:r>
              <a:rPr lang="nl-NL" baseline="30000" smtClean="0"/>
              <a:t>-</a:t>
            </a:r>
            <a:r>
              <a:rPr lang="nl-NL" smtClean="0"/>
              <a:t>    </a:t>
            </a:r>
            <a:r>
              <a:rPr lang="nl-NL" smtClean="0"/>
              <a:t>→  </a:t>
            </a:r>
            <a:r>
              <a:rPr lang="nl-NL" smtClean="0"/>
              <a:t>2 </a:t>
            </a:r>
            <a:r>
              <a:rPr lang="nl-NL" smtClean="0"/>
              <a:t>H</a:t>
            </a:r>
            <a:r>
              <a:rPr lang="nl-NL" baseline="-25000" smtClean="0"/>
              <a:t>2</a:t>
            </a:r>
            <a:r>
              <a:rPr lang="nl-NL" smtClean="0"/>
              <a:t>O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</Words>
  <Application>Microsoft Office PowerPoint</Application>
  <PresentationFormat>Diavoorstelling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waterstofbrandstofcel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waterstofbrandstofcel</dc:title>
  <dc:creator>Nelly Andela</dc:creator>
  <cp:lastModifiedBy>Docent</cp:lastModifiedBy>
  <cp:revision>3</cp:revision>
  <dcterms:created xsi:type="dcterms:W3CDTF">2016-02-03T19:00:19Z</dcterms:created>
  <dcterms:modified xsi:type="dcterms:W3CDTF">2016-02-04T11:43:28Z</dcterms:modified>
</cp:coreProperties>
</file>