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6EA77-A7CE-4F4E-B4D6-22737F575383}" type="datetimeFigureOut">
              <a:rPr lang="nl-NL" smtClean="0"/>
              <a:t>5-4-2016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F8EF6-78F2-4BDC-92C8-C87903BF6B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6EA77-A7CE-4F4E-B4D6-22737F575383}" type="datetimeFigureOut">
              <a:rPr lang="nl-NL" smtClean="0"/>
              <a:t>5-4-2016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F8EF6-78F2-4BDC-92C8-C87903BF6B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6EA77-A7CE-4F4E-B4D6-22737F575383}" type="datetimeFigureOut">
              <a:rPr lang="nl-NL" smtClean="0"/>
              <a:t>5-4-2016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F8EF6-78F2-4BDC-92C8-C87903BF6B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6EA77-A7CE-4F4E-B4D6-22737F575383}" type="datetimeFigureOut">
              <a:rPr lang="nl-NL" smtClean="0"/>
              <a:t>5-4-2016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F8EF6-78F2-4BDC-92C8-C87903BF6B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6EA77-A7CE-4F4E-B4D6-22737F575383}" type="datetimeFigureOut">
              <a:rPr lang="nl-NL" smtClean="0"/>
              <a:t>5-4-2016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F8EF6-78F2-4BDC-92C8-C87903BF6B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6EA77-A7CE-4F4E-B4D6-22737F575383}" type="datetimeFigureOut">
              <a:rPr lang="nl-NL" smtClean="0"/>
              <a:t>5-4-2016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F8EF6-78F2-4BDC-92C8-C87903BF6B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6EA77-A7CE-4F4E-B4D6-22737F575383}" type="datetimeFigureOut">
              <a:rPr lang="nl-NL" smtClean="0"/>
              <a:t>5-4-2016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F8EF6-78F2-4BDC-92C8-C87903BF6B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6EA77-A7CE-4F4E-B4D6-22737F575383}" type="datetimeFigureOut">
              <a:rPr lang="nl-NL" smtClean="0"/>
              <a:t>5-4-2016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F8EF6-78F2-4BDC-92C8-C87903BF6B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6EA77-A7CE-4F4E-B4D6-22737F575383}" type="datetimeFigureOut">
              <a:rPr lang="nl-NL" smtClean="0"/>
              <a:t>5-4-2016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F8EF6-78F2-4BDC-92C8-C87903BF6B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6EA77-A7CE-4F4E-B4D6-22737F575383}" type="datetimeFigureOut">
              <a:rPr lang="nl-NL" smtClean="0"/>
              <a:t>5-4-2016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F8EF6-78F2-4BDC-92C8-C87903BF6B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6EA77-A7CE-4F4E-B4D6-22737F575383}" type="datetimeFigureOut">
              <a:rPr lang="nl-NL" smtClean="0"/>
              <a:t>5-4-2016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F8EF6-78F2-4BDC-92C8-C87903BF6B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6EA77-A7CE-4F4E-B4D6-22737F575383}" type="datetimeFigureOut">
              <a:rPr lang="nl-NL" smtClean="0"/>
              <a:t>5-4-2016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F8EF6-78F2-4BDC-92C8-C87903BF6B9D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PLREpfZ63I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https://www.youtube.com/watch?v=bPLREpfZ63I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</Words>
  <Application>Microsoft Office PowerPoint</Application>
  <PresentationFormat>Diavoorstelling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Dia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Nelly Andela</dc:creator>
  <cp:lastModifiedBy>Nelly Andela</cp:lastModifiedBy>
  <cp:revision>6</cp:revision>
  <dcterms:created xsi:type="dcterms:W3CDTF">2016-04-05T11:42:14Z</dcterms:created>
  <dcterms:modified xsi:type="dcterms:W3CDTF">2016-04-05T12:43:06Z</dcterms:modified>
</cp:coreProperties>
</file>